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8" r:id="rId10"/>
    <p:sldId id="270" r:id="rId11"/>
    <p:sldId id="269" r:id="rId12"/>
    <p:sldId id="271" r:id="rId13"/>
    <p:sldId id="265" r:id="rId14"/>
    <p:sldId id="266" r:id="rId15"/>
    <p:sldId id="267" r:id="rId16"/>
    <p:sldId id="272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41" autoAdjust="0"/>
  </p:normalViewPr>
  <p:slideViewPr>
    <p:cSldViewPr showGuides="1">
      <p:cViewPr varScale="1">
        <p:scale>
          <a:sx n="103" d="100"/>
          <a:sy n="103" d="100"/>
        </p:scale>
        <p:origin x="35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789552"/>
            <a:ext cx="6118448" cy="1102519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75856" y="2157704"/>
            <a:ext cx="5184576" cy="22142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4" name="Image 3" descr="001slidesTitre_Fev2017_v1_16_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97966"/>
            <a:ext cx="6491064" cy="421556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3913082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314600" cy="273844"/>
          </a:xfrm>
        </p:spPr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</p:spPr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923928" y="1995686"/>
            <a:ext cx="4680520" cy="1048513"/>
          </a:xfrm>
        </p:spPr>
        <p:txBody>
          <a:bodyPr>
            <a:normAutofit fontScale="90000"/>
          </a:bodyPr>
          <a:lstStyle/>
          <a:p>
            <a:r>
              <a:rPr lang="fr-FR" dirty="0"/>
              <a:t>conformité du </a:t>
            </a:r>
            <a:r>
              <a:rPr lang="fr-FR" dirty="0" err="1"/>
              <a:t>Fidas</a:t>
            </a:r>
            <a:r>
              <a:rPr lang="fr-FR" dirty="0"/>
              <a:t> (200, 200S, 200E) pour les sites de fond ruraux et de </a:t>
            </a:r>
            <a:r>
              <a:rPr lang="fr-FR" dirty="0" err="1"/>
              <a:t>prox</a:t>
            </a:r>
            <a:r>
              <a:rPr lang="fr-FR" dirty="0"/>
              <a:t> trafic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7BA68-0536-4C09-AD01-299D3D8A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7882F-27FC-4E2F-B9CA-A7D89C2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AB78B5B-565F-41CB-8363-FA14B71C14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1376" y="124078"/>
            <a:ext cx="64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/>
              <a:t>Trafic : Strasbourg Clémenceau</a:t>
            </a:r>
            <a:endParaRPr lang="fr-FR" sz="1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F8CCD6-8FE2-4CD8-BD72-9B2B4C49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4" y="915566"/>
            <a:ext cx="9055662" cy="2959001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104B462-EDD7-41A5-8AF8-0FDA49A6F9D6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48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7BA68-0536-4C09-AD01-299D3D8A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7882F-27FC-4E2F-B9CA-A7D89C2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50B239-B0E0-4630-AF02-C55ACD420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1720" y="30777"/>
            <a:ext cx="649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Trafic : Nice Magnan</a:t>
            </a:r>
            <a:endParaRPr lang="fr-FR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B5BBF7-DE9B-493C-9CB3-EAD296508CE0}"/>
              </a:ext>
            </a:extLst>
          </p:cNvPr>
          <p:cNvSpPr/>
          <p:nvPr/>
        </p:nvSpPr>
        <p:spPr>
          <a:xfrm>
            <a:off x="7380312" y="627534"/>
            <a:ext cx="1571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78 000 véhicules jours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0CBE58-E143-45BD-BA22-2E1CB53E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4533"/>
            <a:ext cx="7596336" cy="3812047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B45FAF7-5667-48C4-8FAB-B4AC0BA2B8BA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09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7BA68-0536-4C09-AD01-299D3D8A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7882F-27FC-4E2F-B9CA-A7D89C2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50B239-B0E0-4630-AF02-C55ACD420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1720" y="30777"/>
            <a:ext cx="649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Trafic : Nice Magnan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191343C-235C-4A3B-AE08-0DF46CFD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1590"/>
            <a:ext cx="8502331" cy="28083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1AE471-373D-4775-A017-B926C4A28EFE}"/>
              </a:ext>
            </a:extLst>
          </p:cNvPr>
          <p:cNvSpPr txBox="1"/>
          <p:nvPr/>
        </p:nvSpPr>
        <p:spPr>
          <a:xfrm>
            <a:off x="308150" y="585815"/>
            <a:ext cx="880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Deuxième semestre 2018 : Nice participera au suivi d’Equivalence 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4D9EBA10-CA46-4A28-8746-50B001E48272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04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B55CF99-8DE2-4000-B858-9C61BA8A07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0640" y="15194"/>
            <a:ext cx="649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Trafic : BP-EST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A4FE9-4CC8-44B6-AB9B-F1D9C43E7B6D}"/>
              </a:ext>
            </a:extLst>
          </p:cNvPr>
          <p:cNvSpPr/>
          <p:nvPr/>
        </p:nvSpPr>
        <p:spPr>
          <a:xfrm>
            <a:off x="0" y="2614726"/>
            <a:ext cx="1650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>
                <a:latin typeface="Calibri" panose="020F0502020204030204" pitchFamily="34" charset="0"/>
              </a:rPr>
              <a:t>270 000 véhicules jours</a:t>
            </a:r>
            <a:endParaRPr lang="fr-FR" sz="1200" u="sng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499B0E-CA1D-40F0-AB12-901A8CE2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8190"/>
            <a:ext cx="8712967" cy="21756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31D6A57-32FD-4CBD-B87B-D6A95006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71" y="2643804"/>
            <a:ext cx="3366319" cy="21186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84C02A-B91F-4171-B3D5-2FA6F8945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291" y="2614726"/>
            <a:ext cx="3335226" cy="2128347"/>
          </a:xfrm>
          <a:prstGeom prst="rect">
            <a:avLst/>
          </a:prstGeom>
        </p:spPr>
      </p:pic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9995D0B6-CCD0-4375-9A33-8CEDA875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776" y="4767263"/>
            <a:ext cx="6347048" cy="273844"/>
          </a:xfrm>
        </p:spPr>
        <p:txBody>
          <a:bodyPr/>
          <a:lstStyle/>
          <a:p>
            <a:r>
              <a:rPr lang="fr-FR" dirty="0"/>
              <a:t>Conformité du </a:t>
            </a:r>
            <a:r>
              <a:rPr lang="fr-FR" dirty="0" err="1"/>
              <a:t>Fidas</a:t>
            </a:r>
            <a:r>
              <a:rPr lang="fr-FR" dirty="0"/>
              <a:t> 200 pour les sites de fond ruraux et de </a:t>
            </a:r>
            <a:r>
              <a:rPr lang="fr-FR" dirty="0" err="1"/>
              <a:t>prox</a:t>
            </a:r>
            <a:r>
              <a:rPr lang="fr-FR" dirty="0"/>
              <a:t> trafic , CS PM du 05/02/2018</a:t>
            </a:r>
          </a:p>
        </p:txBody>
      </p:sp>
    </p:spTree>
    <p:extLst>
      <p:ext uri="{BB962C8B-B14F-4D97-AF65-F5344CB8AC3E}">
        <p14:creationId xmlns:p14="http://schemas.microsoft.com/office/powerpoint/2010/main" val="93783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7BA68-0536-4C09-AD01-299D3D8A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7882F-27FC-4E2F-B9CA-A7D89C2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C3DE0C-FC4D-4B4C-821A-E2BFB9DEC0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32" y="123478"/>
            <a:ext cx="728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Stuttgart : hors suivi d’équivalence PM</a:t>
            </a:r>
            <a:r>
              <a:rPr lang="fr-FR" sz="1800" b="1" baseline="-25000" dirty="0"/>
              <a:t>10</a:t>
            </a:r>
            <a:r>
              <a:rPr lang="fr-FR" sz="1800" b="1" dirty="0"/>
              <a:t> avec RM</a:t>
            </a: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D23CBA-AC11-433E-8C9A-B7C92A05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3" y="428831"/>
            <a:ext cx="7624014" cy="436588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7A5DAD5-9B20-4BC8-BCD5-38F227ED16E0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96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7BA68-0536-4C09-AD01-299D3D8A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7882F-27FC-4E2F-B9CA-A7D89C2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9B3D916-FF62-47F5-A709-6B8E39168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7704" y="30777"/>
            <a:ext cx="649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FIDAS 200 : Bilan des sites Trafic en PM</a:t>
            </a:r>
            <a:r>
              <a:rPr lang="fr-FR" sz="2400" b="1" baseline="-25000" dirty="0"/>
              <a:t>2,5</a:t>
            </a:r>
            <a:endParaRPr lang="fr-FR" sz="2400" baseline="-25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0DC057-933A-420F-84AC-7B6D18FE5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00" y="495786"/>
            <a:ext cx="5740649" cy="4217453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A3630E9-8B4C-40FD-9396-BAFE9EA733B6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9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992FB-0A93-48A1-8199-9B160778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E1637-D4F2-4809-840E-AA22BDD4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4EB010-E817-4EE8-B87A-4B5CE897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61665"/>
            <a:ext cx="6929433" cy="4198317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0F819974-DAB7-4D51-80AD-364A7C6AD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4500" y="0"/>
            <a:ext cx="649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FIDAS 200 : Bilan des sites Trafic en PM</a:t>
            </a:r>
            <a:r>
              <a:rPr lang="fr-FR" sz="2400" b="1" baseline="-25000" dirty="0"/>
              <a:t>10</a:t>
            </a:r>
            <a:endParaRPr lang="fr-FR" sz="2400" baseline="-25000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0A1A2DE-D03B-4291-AB7B-C0AF6D4CFAA1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47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6776" y="4767263"/>
            <a:ext cx="6347048" cy="273844"/>
          </a:xfrm>
        </p:spPr>
        <p:txBody>
          <a:bodyPr/>
          <a:lstStyle/>
          <a:p>
            <a:r>
              <a:rPr lang="fr-FR" dirty="0"/>
              <a:t>Conformité du </a:t>
            </a:r>
            <a:r>
              <a:rPr lang="fr-FR" dirty="0" err="1"/>
              <a:t>Fidas</a:t>
            </a:r>
            <a:r>
              <a:rPr lang="fr-FR" dirty="0"/>
              <a:t> 200 pour les sites de fond ruraux et de </a:t>
            </a:r>
            <a:r>
              <a:rPr lang="fr-FR" dirty="0" err="1"/>
              <a:t>prox</a:t>
            </a:r>
            <a:r>
              <a:rPr lang="fr-FR" dirty="0"/>
              <a:t> trafic , CS PM du 05/02/2018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D7D3BB4-90F4-44C8-AF0C-422F083E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2693"/>
            <a:ext cx="6491064" cy="421556"/>
          </a:xfrm>
        </p:spPr>
        <p:txBody>
          <a:bodyPr/>
          <a:lstStyle/>
          <a:p>
            <a:r>
              <a:rPr lang="fr-FR" dirty="0"/>
              <a:t>FIDAS sur Fond Rural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5CAE54-6D09-4BA7-A9DF-453E47F85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8" y="1059582"/>
            <a:ext cx="8913832" cy="1080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6935C5-00EB-4AED-9028-CE486F7E81E0}"/>
              </a:ext>
            </a:extLst>
          </p:cNvPr>
          <p:cNvSpPr txBox="1"/>
          <p:nvPr/>
        </p:nvSpPr>
        <p:spPr>
          <a:xfrm>
            <a:off x="1456387" y="2709807"/>
            <a:ext cx="555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Prochain site du Suivi d’équivalence 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/>
              <a:t>Venaco </a:t>
            </a:r>
            <a:r>
              <a:rPr lang="fr-FR" sz="1600" dirty="0" err="1"/>
              <a:t>Qualitair</a:t>
            </a:r>
            <a:r>
              <a:rPr lang="fr-FR" sz="1600" dirty="0"/>
              <a:t> Corse  (1</a:t>
            </a:r>
            <a:r>
              <a:rPr lang="fr-FR" sz="1600" baseline="30000" dirty="0"/>
              <a:t>er</a:t>
            </a:r>
            <a:r>
              <a:rPr lang="fr-FR" sz="1600" dirty="0"/>
              <a:t> semestre 2018)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/>
              <a:t> La </a:t>
            </a:r>
            <a:r>
              <a:rPr lang="fr-FR" sz="1600" dirty="0" err="1"/>
              <a:t>Coulonche</a:t>
            </a:r>
            <a:r>
              <a:rPr lang="fr-FR" sz="1600" dirty="0"/>
              <a:t> </a:t>
            </a:r>
            <a:r>
              <a:rPr lang="fr-FR" sz="1600" dirty="0" err="1"/>
              <a:t>Atmo</a:t>
            </a:r>
            <a:r>
              <a:rPr lang="fr-FR" sz="1600" dirty="0"/>
              <a:t> Normandie  ( 2</a:t>
            </a:r>
            <a:r>
              <a:rPr lang="fr-FR" sz="1600" baseline="30000" dirty="0"/>
              <a:t>ème</a:t>
            </a:r>
            <a:r>
              <a:rPr lang="fr-FR" sz="1600" dirty="0"/>
              <a:t> semestre 2018 )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03B2CC2-67E6-4C3C-B4AE-215605A581CB}"/>
              </a:ext>
            </a:extLst>
          </p:cNvPr>
          <p:cNvCxnSpPr>
            <a:cxnSpLocks/>
          </p:cNvCxnSpPr>
          <p:nvPr/>
        </p:nvCxnSpPr>
        <p:spPr>
          <a:xfrm>
            <a:off x="2843808" y="1691632"/>
            <a:ext cx="5040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4500" y="0"/>
            <a:ext cx="6491064" cy="421556"/>
          </a:xfrm>
        </p:spPr>
        <p:txBody>
          <a:bodyPr/>
          <a:lstStyle/>
          <a:p>
            <a:r>
              <a:rPr lang="fr-FR" dirty="0"/>
              <a:t>Site de Venaco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327C5E-4C60-40FB-99E1-768EA0F7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42986"/>
            <a:ext cx="7617149" cy="4227611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B3ED7064-986C-4BB7-88D4-BF45CBB1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776" y="4767263"/>
            <a:ext cx="6347048" cy="273844"/>
          </a:xfrm>
        </p:spPr>
        <p:txBody>
          <a:bodyPr/>
          <a:lstStyle/>
          <a:p>
            <a:r>
              <a:rPr lang="fr-FR" dirty="0"/>
              <a:t>Conformité du </a:t>
            </a:r>
            <a:r>
              <a:rPr lang="fr-FR" dirty="0" err="1"/>
              <a:t>Fidas</a:t>
            </a:r>
            <a:r>
              <a:rPr lang="fr-FR" dirty="0"/>
              <a:t> 200 pour les sites de fond ruraux et de </a:t>
            </a:r>
            <a:r>
              <a:rPr lang="fr-FR" dirty="0" err="1"/>
              <a:t>prox</a:t>
            </a:r>
            <a:r>
              <a:rPr lang="fr-FR" dirty="0"/>
              <a:t> trafic , CS PM du 05/02/2018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B015369-EB7D-45E7-B040-74D912C40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7664" y="7410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Fond Rural : Forêt Noire (Hors Suivi d’équivalence) 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92C548-7CBC-4788-B982-DB1FD2E17DEC}"/>
              </a:ext>
            </a:extLst>
          </p:cNvPr>
          <p:cNvSpPr txBox="1"/>
          <p:nvPr/>
        </p:nvSpPr>
        <p:spPr>
          <a:xfrm>
            <a:off x="278213" y="504995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PM</a:t>
            </a:r>
            <a:r>
              <a:rPr lang="fr-FR" sz="1400" b="1" u="sng" baseline="-25000" dirty="0"/>
              <a:t>10</a:t>
            </a:r>
            <a:r>
              <a:rPr lang="fr-FR" sz="1400" b="1" u="sng" dirty="0"/>
              <a:t> uniquement, méthode de référence</a:t>
            </a:r>
            <a:endParaRPr lang="fr-FR"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943B29-D6DF-4F68-9D7D-1DFD9F54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39" y="912459"/>
            <a:ext cx="6715722" cy="3755117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FD374A9-01C1-42A3-9875-897F81D79F4E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8599" y="72757"/>
            <a:ext cx="6491064" cy="421556"/>
          </a:xfrm>
        </p:spPr>
        <p:txBody>
          <a:bodyPr/>
          <a:lstStyle/>
          <a:p>
            <a:r>
              <a:rPr lang="fr-FR" sz="1800" b="1" u="sng" dirty="0"/>
              <a:t>Fond Rural : La </a:t>
            </a:r>
            <a:r>
              <a:rPr lang="fr-FR" sz="1800" b="1" u="sng" dirty="0" err="1"/>
              <a:t>coulonche</a:t>
            </a:r>
            <a:r>
              <a:rPr lang="fr-FR" sz="1800" b="1" u="sng" dirty="0"/>
              <a:t> ( hors suivi d’équivalence)</a:t>
            </a: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DB0BA2-F1D6-4B32-99EC-2FA39F0D3C68}"/>
              </a:ext>
            </a:extLst>
          </p:cNvPr>
          <p:cNvSpPr txBox="1"/>
          <p:nvPr/>
        </p:nvSpPr>
        <p:spPr>
          <a:xfrm>
            <a:off x="29689" y="494313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pas de méthode de référence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A852D4-BC27-459E-97DC-17F70A94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883656"/>
            <a:ext cx="7288639" cy="37650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C22F11-89E1-4F89-BEC3-C7CF5717083E}"/>
              </a:ext>
            </a:extLst>
          </p:cNvPr>
          <p:cNvSpPr txBox="1"/>
          <p:nvPr/>
        </p:nvSpPr>
        <p:spPr>
          <a:xfrm>
            <a:off x="29689" y="95149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PM2.5 : FIDAS vs 1405-F</a:t>
            </a:r>
          </a:p>
          <a:p>
            <a:r>
              <a:rPr lang="fr-FR" sz="1200" dirty="0"/>
              <a:t>PM10 : FIDAS vs MP 101M </a:t>
            </a:r>
          </a:p>
          <a:p>
            <a:endParaRPr lang="fr-FR" sz="1200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BFAEED53-6B52-4E5A-A753-EDCAF5839C12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8599" y="72757"/>
            <a:ext cx="6491064" cy="421556"/>
          </a:xfrm>
        </p:spPr>
        <p:txBody>
          <a:bodyPr/>
          <a:lstStyle/>
          <a:p>
            <a:r>
              <a:rPr lang="fr-FR" sz="1800" b="1" u="sng" dirty="0"/>
              <a:t>Fond Rural : La </a:t>
            </a:r>
            <a:r>
              <a:rPr lang="fr-FR" sz="1800" b="1" u="sng" dirty="0" err="1"/>
              <a:t>coulonche</a:t>
            </a:r>
            <a:r>
              <a:rPr lang="fr-FR" sz="1800" b="1" u="sng" dirty="0"/>
              <a:t> ( hors suivi d’équivalence)</a:t>
            </a: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DB0BA2-F1D6-4B32-99EC-2FA39F0D3C68}"/>
              </a:ext>
            </a:extLst>
          </p:cNvPr>
          <p:cNvSpPr txBox="1"/>
          <p:nvPr/>
        </p:nvSpPr>
        <p:spPr>
          <a:xfrm>
            <a:off x="29689" y="494313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pas de méthode de référence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C22F11-89E1-4F89-BEC3-C7CF5717083E}"/>
              </a:ext>
            </a:extLst>
          </p:cNvPr>
          <p:cNvSpPr txBox="1"/>
          <p:nvPr/>
        </p:nvSpPr>
        <p:spPr>
          <a:xfrm>
            <a:off x="29689" y="95149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PM2.5 : FIDAS vs 1405-F</a:t>
            </a:r>
          </a:p>
          <a:p>
            <a:r>
              <a:rPr lang="fr-FR" sz="1200" dirty="0"/>
              <a:t>PM10 : FIDAS vs MP 101M </a:t>
            </a:r>
          </a:p>
          <a:p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2FF51FE-2D64-42D6-84C8-EDB3CF75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8" y="1491630"/>
            <a:ext cx="8990964" cy="2868085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0B8A6C1-D50E-44D7-8763-1F73A6BFB5DE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52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D98BB15-E6A3-45F2-AE09-4FF57CCAF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5656" y="-24629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Fond Rural : Bilan de la comparaison avec la Méthode de référence ( La </a:t>
            </a:r>
            <a:r>
              <a:rPr lang="fr-FR" sz="1400" b="1" dirty="0" err="1"/>
              <a:t>Coulonche</a:t>
            </a:r>
            <a:r>
              <a:rPr lang="fr-FR" sz="1400" b="1" dirty="0"/>
              <a:t> non intégrée)</a:t>
            </a: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CAA49A-03EB-49B9-9494-69168CC8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605" y="498591"/>
            <a:ext cx="6387464" cy="4161391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1646C79C-A7CF-463C-AA1A-6BB69FE4E60A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5D352-F746-41E1-A07B-0959C8E7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D0DAD-569F-45B4-BB22-BD750688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24D1CE-3A71-4485-9543-84E235CC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EFD990E-48A7-47C3-8846-0F214BA2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FIDAS sur site Trafic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77E823-38E4-4355-A6B1-6167942D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" y="728656"/>
            <a:ext cx="9100383" cy="22031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B737C8-21A1-42E4-8EFA-017785D462FF}"/>
              </a:ext>
            </a:extLst>
          </p:cNvPr>
          <p:cNvSpPr txBox="1"/>
          <p:nvPr/>
        </p:nvSpPr>
        <p:spPr>
          <a:xfrm>
            <a:off x="457200" y="3290522"/>
            <a:ext cx="820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Prochain site du Suivi d’équivalence 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dirty="0">
                <a:sym typeface="Wingdings" panose="05000000000000000000" pitchFamily="2" charset="2"/>
              </a:rPr>
              <a:t>BP Est (premier semestre 2018)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dirty="0">
                <a:sym typeface="Wingdings" panose="05000000000000000000" pitchFamily="2" charset="2"/>
              </a:rPr>
              <a:t>Nice (deuxième semestre 2018)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44C3A58-4C4B-4225-AA4F-AAA40793DCCE}"/>
              </a:ext>
            </a:extLst>
          </p:cNvPr>
          <p:cNvCxnSpPr/>
          <p:nvPr/>
        </p:nvCxnSpPr>
        <p:spPr>
          <a:xfrm>
            <a:off x="43617" y="1059582"/>
            <a:ext cx="8848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019C097-09C1-4DF4-8BB6-0F24E7F3D329}"/>
              </a:ext>
            </a:extLst>
          </p:cNvPr>
          <p:cNvCxnSpPr/>
          <p:nvPr/>
        </p:nvCxnSpPr>
        <p:spPr>
          <a:xfrm>
            <a:off x="43617" y="2924572"/>
            <a:ext cx="8848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E024A4-0D45-4645-BB70-3FA52A810DA8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00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7BA68-0536-4C09-AD01-299D3D8A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7882F-27FC-4E2F-B9CA-A7D89C2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49FC4-5474-4A3F-818B-9501F5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AB78B5B-565F-41CB-8363-FA14B71C14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76521"/>
            <a:ext cx="64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/>
              <a:t>Trafic : Strasbourg Clémenceau</a:t>
            </a:r>
            <a:endParaRPr lang="fr-FR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AF190-0469-4463-9AEB-52B6CF662557}"/>
              </a:ext>
            </a:extLst>
          </p:cNvPr>
          <p:cNvSpPr/>
          <p:nvPr/>
        </p:nvSpPr>
        <p:spPr>
          <a:xfrm>
            <a:off x="7164288" y="573278"/>
            <a:ext cx="1681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29 000 véhicules/jours 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B135B3-F8E1-4AA5-B72B-68CE29CE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28128"/>
            <a:ext cx="7675386" cy="3908152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4C2F0B0-63BB-40ED-936A-F5EA0A00F040}"/>
              </a:ext>
            </a:extLst>
          </p:cNvPr>
          <p:cNvSpPr txBox="1">
            <a:spLocks/>
          </p:cNvSpPr>
          <p:nvPr/>
        </p:nvSpPr>
        <p:spPr>
          <a:xfrm>
            <a:off x="196776" y="4767263"/>
            <a:ext cx="6347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Conformité du Fidas 200 pour les sites de fond ruraux et de prox trafic , CS PM du 05/02/2018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91181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powerpoint-LCS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Modele_powerpoint-LCSQA-16_9-V012017</Template>
  <TotalTime>63</TotalTime>
  <Words>575</Words>
  <Application>Microsoft Office PowerPoint</Application>
  <PresentationFormat>Affichage à l'écran (16:9)</PresentationFormat>
  <Paragraphs>75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Modèle_powerpoint-LCSQA</vt:lpstr>
      <vt:lpstr>conformité du Fidas (200, 200S, 200E) pour les sites de fond ruraux et de prox trafic</vt:lpstr>
      <vt:lpstr>FIDAS sur Fond Rural</vt:lpstr>
      <vt:lpstr>Site de Venaco</vt:lpstr>
      <vt:lpstr>Fond Rural : Forêt Noire (Hors Suivi d’équivalence) </vt:lpstr>
      <vt:lpstr>Fond Rural : La coulonche ( hors suivi d’équivalence)</vt:lpstr>
      <vt:lpstr>Fond Rural : La coulonche ( hors suivi d’équivalence)</vt:lpstr>
      <vt:lpstr>Fond Rural : Bilan de la comparaison avec la Méthode de référence ( La Coulonche non intégrée)</vt:lpstr>
      <vt:lpstr>FIDAS sur site Trafic</vt:lpstr>
      <vt:lpstr>Trafic : Strasbourg Clémenceau</vt:lpstr>
      <vt:lpstr>Trafic : Strasbourg Clémenceau</vt:lpstr>
      <vt:lpstr>Trafic : Nice Magnan</vt:lpstr>
      <vt:lpstr>Trafic : Nice Magnan</vt:lpstr>
      <vt:lpstr>Trafic : BP-EST</vt:lpstr>
      <vt:lpstr>Stuttgart : hors suivi d’équivalence PM10 avec RM</vt:lpstr>
      <vt:lpstr>FIDAS 200 : Bilan des sites Trafic en PM2,5</vt:lpstr>
      <vt:lpstr>FIDAS 200 : Bilan des sites Trafic en PM10</vt:lpstr>
    </vt:vector>
  </TitlesOfParts>
  <Company>INERIS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AMODEO Tanguy</dc:creator>
  <cp:lastModifiedBy>AMODEO Tanguy</cp:lastModifiedBy>
  <cp:revision>16</cp:revision>
  <dcterms:created xsi:type="dcterms:W3CDTF">2018-02-02T13:40:00Z</dcterms:created>
  <dcterms:modified xsi:type="dcterms:W3CDTF">2018-02-04T19:04:12Z</dcterms:modified>
</cp:coreProperties>
</file>