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5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41" autoAdjust="0"/>
  </p:normalViewPr>
  <p:slideViewPr>
    <p:cSldViewPr showGuides="1">
      <p:cViewPr varScale="1">
        <p:scale>
          <a:sx n="101" d="100"/>
          <a:sy n="101" d="100"/>
        </p:scale>
        <p:origin x="11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A9A3C-063A-4809-98BF-D4B891DA9F5C}" type="datetimeFigureOut">
              <a:rPr lang="fr-FR" smtClean="0"/>
              <a:pPr/>
              <a:t>06/06/2017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5ECEF8-259A-47FC-B9DE-E968AFFAC13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052736"/>
            <a:ext cx="7772400" cy="1470025"/>
          </a:xfrm>
        </p:spPr>
        <p:txBody>
          <a:bodyPr>
            <a:normAutofit/>
          </a:bodyPr>
          <a:lstStyle>
            <a:lvl1pPr>
              <a:defRPr sz="3200" cap="small" baseline="0">
                <a:solidFill>
                  <a:srgbClr val="0C5AAA"/>
                </a:solidFill>
                <a:latin typeface="Trebuchet MS"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3995936" y="2924944"/>
            <a:ext cx="4680520" cy="2952328"/>
          </a:xfrm>
        </p:spPr>
        <p:txBody>
          <a:bodyPr>
            <a:normAutofit/>
          </a:bodyPr>
          <a:lstStyle>
            <a:lvl1pPr marL="0" indent="0" algn="ctr">
              <a:buNone/>
              <a:defRPr sz="2800">
                <a:solidFill>
                  <a:srgbClr val="0C5AAA"/>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fr-FR" dirty="0"/>
          </a:p>
        </p:txBody>
      </p:sp>
      <p:pic>
        <p:nvPicPr>
          <p:cNvPr id="4" name="Image 3" descr="001slidesTitre_Fev2017_v2.jpg"/>
          <p:cNvPicPr>
            <a:picLocks noChangeAspect="1"/>
          </p:cNvPicPr>
          <p:nvPr userDrawn="1"/>
        </p:nvPicPr>
        <p:blipFill>
          <a:blip r:embed="rId3" cstate="print"/>
          <a:stretch>
            <a:fillRect/>
          </a:stretch>
        </p:blipFill>
        <p:spPr>
          <a:xfrm>
            <a:off x="0" y="0"/>
            <a:ext cx="9144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041376" y="130622"/>
            <a:ext cx="6491064" cy="562074"/>
          </a:xfrm>
        </p:spPr>
        <p:txBody>
          <a:bodyPr>
            <a:noAutofit/>
          </a:bodyPr>
          <a:lstStyle>
            <a:lvl1pPr>
              <a:defRPr sz="2800">
                <a:solidFill>
                  <a:schemeClr val="bg1"/>
                </a:solidFill>
              </a:defRPr>
            </a:lvl1pPr>
          </a:lstStyle>
          <a:p>
            <a:r>
              <a:rPr lang="fr-FR"/>
              <a:t>Modifiez le style du titre</a:t>
            </a:r>
            <a:endParaRPr lang="fr-FR" dirty="0"/>
          </a:p>
        </p:txBody>
      </p:sp>
      <p:sp>
        <p:nvSpPr>
          <p:cNvPr id="3" name="Espace réservé du contenu 2"/>
          <p:cNvSpPr>
            <a:spLocks noGrp="1"/>
          </p:cNvSpPr>
          <p:nvPr>
            <p:ph idx="1"/>
          </p:nvPr>
        </p:nvSpPr>
        <p:spPr>
          <a:xfrm>
            <a:off x="457200" y="908720"/>
            <a:ext cx="8229600" cy="5217443"/>
          </a:xfrm>
        </p:spPr>
        <p:txBody>
          <a:bodyPr/>
          <a:lstStyle>
            <a:lvl1pPr>
              <a:defRPr sz="2800"/>
            </a:lvl1pPr>
            <a:lvl3pPr>
              <a:buFont typeface="Wingdings" pitchFamily="2" charset="2"/>
              <a:buChar char="Ø"/>
              <a:defRPr/>
            </a:lvl3pPr>
            <a:lvl4pPr>
              <a:buFont typeface="Wingdings" pitchFamily="2" charset="2"/>
              <a:buChar char="ü"/>
              <a:defRPr/>
            </a:lvl4pPr>
            <a:lvl5pPr>
              <a:buFont typeface="Wingdings" pitchFamily="2" charset="2"/>
              <a:buChar char="Ø"/>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Espace réservé de la date 3"/>
          <p:cNvSpPr>
            <a:spLocks noGrp="1"/>
          </p:cNvSpPr>
          <p:nvPr>
            <p:ph type="dt" sz="half" idx="10"/>
          </p:nvPr>
        </p:nvSpPr>
        <p:spPr>
          <a:xfrm>
            <a:off x="457200" y="6356350"/>
            <a:ext cx="2314600" cy="365125"/>
          </a:xfrm>
        </p:spPr>
        <p:txBody>
          <a:bodyPr/>
          <a:lstStyle>
            <a:lvl1pPr>
              <a:defRPr/>
            </a:lvl1pPr>
          </a:lstStyle>
          <a:p>
            <a:r>
              <a:rPr lang="fr-FR" dirty="0"/>
              <a:t>Conformité du dispositif vis-à-vis du nouveau zonage</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6974904" y="6356350"/>
            <a:ext cx="2133600" cy="365125"/>
          </a:xfrm>
        </p:spPr>
        <p:txBody>
          <a:bodyPr/>
          <a:lstStyle/>
          <a:p>
            <a:fld id="{B6D7EA42-CA7C-4FCC-B5DA-68FE6340E03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CD47DFD-0B83-4C52-B877-5A570CDDFCCD}" type="datetime1">
              <a:rPr lang="fr-FR" smtClean="0"/>
              <a:pPr/>
              <a:t>06/06/2017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6D7EA42-CA7C-4FCC-B5DA-68FE6340E037}" type="slidenum">
              <a:rPr lang="fr-FR" smtClean="0"/>
              <a:pPr/>
              <a:t>‹N°›</a:t>
            </a:fld>
            <a:endParaRPr lang="fr-FR"/>
          </a:p>
        </p:txBody>
      </p:sp>
      <p:sp>
        <p:nvSpPr>
          <p:cNvPr id="6" name="Titre 1"/>
          <p:cNvSpPr>
            <a:spLocks noGrp="1"/>
          </p:cNvSpPr>
          <p:nvPr>
            <p:ph type="title"/>
          </p:nvPr>
        </p:nvSpPr>
        <p:spPr>
          <a:xfrm>
            <a:off x="2041376" y="130622"/>
            <a:ext cx="6491064" cy="562074"/>
          </a:xfrm>
        </p:spPr>
        <p:txBody>
          <a:bodyPr>
            <a:noAutofit/>
          </a:bodyPr>
          <a:lstStyle>
            <a:lvl1pPr>
              <a:defRPr sz="2800">
                <a:solidFill>
                  <a:schemeClr val="bg1"/>
                </a:solidFill>
              </a:defRPr>
            </a:lvl1pPr>
          </a:lstStyle>
          <a:p>
            <a:r>
              <a:rPr lang="fr-FR"/>
              <a:t>Modifiez le style du titre</a:t>
            </a:r>
            <a:endParaRPr lang="fr-FR" dirty="0"/>
          </a:p>
        </p:txBody>
      </p:sp>
      <p:sp>
        <p:nvSpPr>
          <p:cNvPr id="8" name="Espace réservé du contenu 2"/>
          <p:cNvSpPr>
            <a:spLocks noGrp="1"/>
          </p:cNvSpPr>
          <p:nvPr>
            <p:ph idx="1"/>
          </p:nvPr>
        </p:nvSpPr>
        <p:spPr>
          <a:xfrm>
            <a:off x="457200" y="908720"/>
            <a:ext cx="8229600" cy="5217443"/>
          </a:xfrm>
        </p:spPr>
        <p:txBody>
          <a:bodyPr/>
          <a:lstStyle>
            <a:lvl1pPr marL="514350" indent="-514350">
              <a:buFont typeface="+mj-lt"/>
              <a:buAutoNum type="arabicPeriod"/>
              <a:defRPr sz="2800">
                <a:solidFill>
                  <a:srgbClr val="0C5AAA"/>
                </a:solidFill>
              </a:defRPr>
            </a:lvl1pPr>
            <a:lvl2pPr marL="971550" indent="-514350">
              <a:buFont typeface="+mj-lt"/>
              <a:buAutoNum type="arabicPeriod"/>
              <a:defRPr/>
            </a:lvl2pPr>
            <a:lvl3pPr marL="1371600" indent="-457200">
              <a:buFont typeface="+mj-lt"/>
              <a:buAutoNum type="arabicPeriod"/>
              <a:defRPr/>
            </a:lvl3pPr>
            <a:lvl4pPr marL="1828800" indent="-457200">
              <a:buFont typeface="+mj-lt"/>
              <a:buAutoNum type="arabicPeriod"/>
              <a:defRPr/>
            </a:lvl4pPr>
            <a:lvl5pPr>
              <a:buFont typeface="Wingdings" pitchFamily="2" charset="2"/>
              <a:buChar char="Ø"/>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908720"/>
            <a:ext cx="4038600" cy="5217443"/>
          </a:xfrm>
        </p:spPr>
        <p:txBody>
          <a:bodyPr/>
          <a:lstStyle>
            <a:lvl1pPr>
              <a:defRPr sz="2800"/>
            </a:lvl1pPr>
            <a:lvl2pPr>
              <a:defRPr sz="2400"/>
            </a:lvl2pPr>
            <a:lvl3pPr>
              <a:buFont typeface="Wingdings" pitchFamily="2" charset="2"/>
              <a:buChar char="Ø"/>
              <a:defRPr sz="2000"/>
            </a:lvl3pPr>
            <a:lvl4pPr marL="1714500" indent="-342900">
              <a:buFont typeface="Wingdings" pitchFamily="2" charset="2"/>
              <a:buChar char="ü"/>
              <a:defRPr sz="1800"/>
            </a:lvl4pPr>
            <a:lvl5pPr>
              <a:buFont typeface="Wingdings" pitchFamily="2" charset="2"/>
              <a:buChar char="Ø"/>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Espace réservé du contenu 3"/>
          <p:cNvSpPr>
            <a:spLocks noGrp="1"/>
          </p:cNvSpPr>
          <p:nvPr>
            <p:ph sz="half" idx="2"/>
          </p:nvPr>
        </p:nvSpPr>
        <p:spPr>
          <a:xfrm>
            <a:off x="4648200" y="908720"/>
            <a:ext cx="4038600" cy="5217443"/>
          </a:xfrm>
        </p:spPr>
        <p:txBody>
          <a:bodyPr/>
          <a:lstStyle>
            <a:lvl1pPr>
              <a:defRPr sz="2800"/>
            </a:lvl1pPr>
            <a:lvl2pPr>
              <a:defRPr sz="2400"/>
            </a:lvl2pPr>
            <a:lvl3pPr>
              <a:defRPr sz="2000"/>
            </a:lvl3pPr>
            <a:lvl4pPr>
              <a:buFont typeface="Wingdings" pitchFamily="2" charset="2"/>
              <a:buChar char="ü"/>
              <a:defRPr sz="1800"/>
            </a:lvl4pPr>
            <a:lvl5pPr>
              <a:buFont typeface="Wingdings" pitchFamily="2" charset="2"/>
              <a:buChar char="Ø"/>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5" name="Espace réservé de la date 4"/>
          <p:cNvSpPr>
            <a:spLocks noGrp="1"/>
          </p:cNvSpPr>
          <p:nvPr>
            <p:ph type="dt" sz="half" idx="10"/>
          </p:nvPr>
        </p:nvSpPr>
        <p:spPr/>
        <p:txBody>
          <a:bodyPr/>
          <a:lstStyle/>
          <a:p>
            <a:fld id="{33FAD0FA-80B0-4037-9293-9F31A6298232}" type="datetime1">
              <a:rPr lang="fr-FR" smtClean="0"/>
              <a:pPr/>
              <a:t>06/06/2017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D7EA42-CA7C-4FCC-B5DA-68FE6340E037}" type="slidenum">
              <a:rPr lang="fr-FR" smtClean="0"/>
              <a:pPr/>
              <a:t>‹N°›</a:t>
            </a:fld>
            <a:endParaRPr lang="fr-FR"/>
          </a:p>
        </p:txBody>
      </p:sp>
      <p:sp>
        <p:nvSpPr>
          <p:cNvPr id="8" name="Titre 1"/>
          <p:cNvSpPr>
            <a:spLocks noGrp="1"/>
          </p:cNvSpPr>
          <p:nvPr>
            <p:ph type="title"/>
          </p:nvPr>
        </p:nvSpPr>
        <p:spPr>
          <a:xfrm>
            <a:off x="2041376" y="130622"/>
            <a:ext cx="6491064" cy="562074"/>
          </a:xfrm>
        </p:spPr>
        <p:txBody>
          <a:bodyPr>
            <a:noAutofit/>
          </a:bodyPr>
          <a:lstStyle>
            <a:lvl1pPr>
              <a:defRPr sz="2800">
                <a:solidFill>
                  <a:schemeClr val="bg1"/>
                </a:solidFill>
              </a:defRPr>
            </a:lvl1pPr>
          </a:lstStyle>
          <a:p>
            <a:r>
              <a:rPr lang="fr-FR"/>
              <a:t>Modifiez le style du titre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917030"/>
            <a:ext cx="4040188" cy="639762"/>
          </a:xfrm>
        </p:spPr>
        <p:txBody>
          <a:bodyPr anchor="b"/>
          <a:lstStyle>
            <a:lvl1pPr marL="0" indent="0">
              <a:buNone/>
              <a:defRPr sz="2400" b="1">
                <a:solidFill>
                  <a:srgbClr val="0C5A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1844824"/>
            <a:ext cx="4040188" cy="4281339"/>
          </a:xfrm>
        </p:spPr>
        <p:txBody>
          <a:bodyPr/>
          <a:lstStyle>
            <a:lvl1pPr>
              <a:defRPr sz="2400"/>
            </a:lvl1pPr>
            <a:lvl2pPr>
              <a:defRPr sz="2000"/>
            </a:lvl2pPr>
            <a:lvl3pPr>
              <a:buFont typeface="Wingdings" pitchFamily="2" charset="2"/>
              <a:buChar char="Ø"/>
              <a:defRPr sz="1800"/>
            </a:lvl3pPr>
            <a:lvl4pPr>
              <a:buFont typeface="Wingdings" pitchFamily="2" charset="2"/>
              <a:buChar char="§"/>
              <a:defRPr sz="1600"/>
            </a:lvl4pPr>
            <a:lvl5pPr>
              <a:buFont typeface="Wingdings" pitchFamily="2" charset="2"/>
              <a:buChar char="Ø"/>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5" name="Espace réservé du texte 4"/>
          <p:cNvSpPr>
            <a:spLocks noGrp="1"/>
          </p:cNvSpPr>
          <p:nvPr>
            <p:ph type="body" sz="quarter" idx="3"/>
          </p:nvPr>
        </p:nvSpPr>
        <p:spPr>
          <a:xfrm>
            <a:off x="4645025" y="917030"/>
            <a:ext cx="4041775" cy="639762"/>
          </a:xfrm>
        </p:spPr>
        <p:txBody>
          <a:bodyPr anchor="b"/>
          <a:lstStyle>
            <a:lvl1pPr marL="0" indent="0">
              <a:buNone/>
              <a:defRPr sz="2400" b="1">
                <a:solidFill>
                  <a:srgbClr val="0C5A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5" y="1844824"/>
            <a:ext cx="4041775" cy="4281339"/>
          </a:xfrm>
        </p:spPr>
        <p:txBody>
          <a:bodyPr/>
          <a:lstStyle>
            <a:lvl1pPr>
              <a:defRPr sz="2400"/>
            </a:lvl1pPr>
            <a:lvl2pPr algn="l" defTabSz="914400" rtl="0" eaLnBrk="1" latinLnBrk="0" hangingPunct="1">
              <a:spcBef>
                <a:spcPct val="20000"/>
              </a:spcBef>
              <a:buFont typeface="Wingdings" pitchFamily="2" charset="2"/>
              <a:buChar char="ü"/>
              <a:defRPr lang="fr-FR" sz="2000" kern="1200" dirty="0" smtClean="0">
                <a:solidFill>
                  <a:schemeClr val="tx1"/>
                </a:solidFill>
                <a:latin typeface="+mn-lt"/>
                <a:ea typeface="+mn-ea"/>
                <a:cs typeface="+mn-cs"/>
              </a:defRPr>
            </a:lvl2pPr>
            <a:lvl3pPr algn="l" defTabSz="914400" rtl="0" eaLnBrk="1" latinLnBrk="0" hangingPunct="1">
              <a:spcBef>
                <a:spcPct val="20000"/>
              </a:spcBef>
              <a:buFont typeface="Wingdings" pitchFamily="2" charset="2"/>
              <a:buChar char="Ø"/>
              <a:defRPr lang="fr-FR" sz="2000" kern="1200" dirty="0" smtClean="0">
                <a:solidFill>
                  <a:schemeClr val="tx1"/>
                </a:solidFill>
                <a:latin typeface="+mn-lt"/>
                <a:ea typeface="+mn-ea"/>
                <a:cs typeface="+mn-cs"/>
              </a:defRPr>
            </a:lvl3pPr>
            <a:lvl4pPr algn="l" defTabSz="914400" rtl="0" eaLnBrk="1" latinLnBrk="0" hangingPunct="1">
              <a:spcBef>
                <a:spcPct val="20000"/>
              </a:spcBef>
              <a:buFont typeface="Wingdings" pitchFamily="2" charset="2"/>
              <a:buChar char="§"/>
              <a:defRPr lang="fr-FR" sz="2000" kern="1200" dirty="0" smtClean="0">
                <a:solidFill>
                  <a:schemeClr val="tx1"/>
                </a:solidFill>
                <a:latin typeface="+mn-lt"/>
                <a:ea typeface="+mn-ea"/>
                <a:cs typeface="+mn-cs"/>
              </a:defRPr>
            </a:lvl4pPr>
            <a:lvl5pPr>
              <a:buFont typeface="Wingdings" pitchFamily="2" charset="2"/>
              <a:buChar char="Ø"/>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7" name="Espace réservé de la date 6"/>
          <p:cNvSpPr>
            <a:spLocks noGrp="1"/>
          </p:cNvSpPr>
          <p:nvPr>
            <p:ph type="dt" sz="half" idx="10"/>
          </p:nvPr>
        </p:nvSpPr>
        <p:spPr/>
        <p:txBody>
          <a:bodyPr/>
          <a:lstStyle/>
          <a:p>
            <a:fld id="{CFCB2153-270B-4750-BF42-5C420D36DF5B}" type="datetime1">
              <a:rPr lang="fr-FR" smtClean="0"/>
              <a:pPr/>
              <a:t>06/06/2017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6D7EA42-CA7C-4FCC-B5DA-68FE6340E037}" type="slidenum">
              <a:rPr lang="fr-FR" smtClean="0"/>
              <a:pPr/>
              <a:t>‹N°›</a:t>
            </a:fld>
            <a:endParaRPr lang="fr-FR" dirty="0"/>
          </a:p>
        </p:txBody>
      </p:sp>
      <p:sp>
        <p:nvSpPr>
          <p:cNvPr id="10" name="Titre 1"/>
          <p:cNvSpPr>
            <a:spLocks noGrp="1"/>
          </p:cNvSpPr>
          <p:nvPr>
            <p:ph type="title"/>
          </p:nvPr>
        </p:nvSpPr>
        <p:spPr>
          <a:xfrm>
            <a:off x="2041376" y="130622"/>
            <a:ext cx="6491064" cy="562074"/>
          </a:xfrm>
        </p:spPr>
        <p:txBody>
          <a:bodyPr>
            <a:noAutofit/>
          </a:bodyPr>
          <a:lstStyle>
            <a:lvl1pPr>
              <a:defRPr sz="2800">
                <a:solidFill>
                  <a:schemeClr val="bg1"/>
                </a:solidFill>
              </a:defRPr>
            </a:lvl1pPr>
          </a:lstStyle>
          <a:p>
            <a:r>
              <a:rPr lang="fr-FR"/>
              <a:t>Modifiez le style du titre</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980728"/>
            <a:ext cx="3008313" cy="720080"/>
          </a:xfrm>
        </p:spPr>
        <p:txBody>
          <a:bodyPr anchor="b"/>
          <a:lstStyle>
            <a:lvl1pPr algn="l">
              <a:defRPr sz="2000" b="1">
                <a:solidFill>
                  <a:srgbClr val="0C5AAA"/>
                </a:solidFill>
              </a:defRPr>
            </a:lvl1pPr>
          </a:lstStyle>
          <a:p>
            <a:r>
              <a:rPr lang="fr-FR"/>
              <a:t>Modifiez le style du titre</a:t>
            </a:r>
            <a:endParaRPr lang="fr-FR" dirty="0"/>
          </a:p>
        </p:txBody>
      </p:sp>
      <p:sp>
        <p:nvSpPr>
          <p:cNvPr id="3" name="Espace réservé du contenu 2"/>
          <p:cNvSpPr>
            <a:spLocks noGrp="1"/>
          </p:cNvSpPr>
          <p:nvPr>
            <p:ph idx="1"/>
          </p:nvPr>
        </p:nvSpPr>
        <p:spPr>
          <a:xfrm>
            <a:off x="3575050" y="980728"/>
            <a:ext cx="5111750" cy="5145435"/>
          </a:xfrm>
        </p:spPr>
        <p:txBody>
          <a:bodyPr/>
          <a:lstStyle>
            <a:lvl1pPr>
              <a:defRPr sz="3200"/>
            </a:lvl1pPr>
            <a:lvl2pPr>
              <a:defRPr sz="2800"/>
            </a:lvl2pPr>
            <a:lvl3pPr>
              <a:buFont typeface="Wingdings" pitchFamily="2" charset="2"/>
              <a:buChar char="Ø"/>
              <a:defRPr sz="2400"/>
            </a:lvl3pPr>
            <a:lvl4pPr>
              <a:buFont typeface="Wingdings" pitchFamily="2" charset="2"/>
              <a:buChar char="ü"/>
              <a:defRPr sz="2000"/>
            </a:lvl4pPr>
            <a:lvl5pPr>
              <a:buFont typeface="Wingdings" pitchFamily="2" charset="2"/>
              <a:buChar char="ü"/>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Espace réservé du texte 3"/>
          <p:cNvSpPr>
            <a:spLocks noGrp="1"/>
          </p:cNvSpPr>
          <p:nvPr>
            <p:ph type="body" sz="half" idx="2"/>
          </p:nvPr>
        </p:nvSpPr>
        <p:spPr>
          <a:xfrm>
            <a:off x="457200" y="1700808"/>
            <a:ext cx="3008313" cy="4425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737C05E-B0A5-4744-8877-E5A180CA4706}" type="datetime1">
              <a:rPr lang="fr-FR" smtClean="0"/>
              <a:pPr/>
              <a:t>06/06/2017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D7EA42-CA7C-4FCC-B5DA-68FE6340E03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CD47DFD-0B83-4C52-B877-5A570CDDFCCD}" type="datetime1">
              <a:rPr lang="fr-FR" smtClean="0"/>
              <a:pPr/>
              <a:t>06/06/2017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6D7EA42-CA7C-4FCC-B5DA-68FE6340E037}" type="slidenum">
              <a:rPr lang="fr-FR" smtClean="0"/>
              <a:pPr/>
              <a:t>‹N°›</a:t>
            </a:fld>
            <a:endParaRPr lang="fr-FR"/>
          </a:p>
        </p:txBody>
      </p:sp>
      <p:sp>
        <p:nvSpPr>
          <p:cNvPr id="6" name="Titre 1"/>
          <p:cNvSpPr>
            <a:spLocks noGrp="1"/>
          </p:cNvSpPr>
          <p:nvPr>
            <p:ph type="title"/>
          </p:nvPr>
        </p:nvSpPr>
        <p:spPr>
          <a:xfrm>
            <a:off x="2041376" y="130622"/>
            <a:ext cx="6491064" cy="562074"/>
          </a:xfrm>
        </p:spPr>
        <p:txBody>
          <a:bodyPr>
            <a:noAutofit/>
          </a:bodyPr>
          <a:lstStyle>
            <a:lvl1pPr>
              <a:defRPr sz="2800">
                <a:solidFill>
                  <a:schemeClr val="bg1"/>
                </a:solidFill>
              </a:defRPr>
            </a:lvl1pPr>
          </a:lstStyle>
          <a:p>
            <a:r>
              <a:rPr lang="fr-FR"/>
              <a:t>Modifiez le style du titre</a:t>
            </a:r>
            <a:endParaRPr lang="fr-FR" dirty="0"/>
          </a:p>
        </p:txBody>
      </p:sp>
      <p:sp>
        <p:nvSpPr>
          <p:cNvPr id="8" name="Espace réservé du contenu 2"/>
          <p:cNvSpPr>
            <a:spLocks noGrp="1"/>
          </p:cNvSpPr>
          <p:nvPr>
            <p:ph idx="1"/>
          </p:nvPr>
        </p:nvSpPr>
        <p:spPr>
          <a:xfrm>
            <a:off x="457200" y="908720"/>
            <a:ext cx="8229600" cy="5217443"/>
          </a:xfrm>
        </p:spPr>
        <p:txBody>
          <a:bodyPr/>
          <a:lstStyle>
            <a:lvl1pPr marL="514350" indent="-514350">
              <a:buFont typeface="+mj-lt"/>
              <a:buAutoNum type="arabicPeriod"/>
              <a:defRPr sz="2800">
                <a:solidFill>
                  <a:srgbClr val="0C5AAA"/>
                </a:solidFill>
              </a:defRPr>
            </a:lvl1pPr>
            <a:lvl2pPr marL="971550" indent="-514350">
              <a:buFont typeface="+mj-lt"/>
              <a:buAutoNum type="arabicPeriod"/>
              <a:defRPr/>
            </a:lvl2pPr>
            <a:lvl3pPr marL="1371600" indent="-457200">
              <a:buFont typeface="+mj-lt"/>
              <a:buAutoNum type="arabicPeriod"/>
              <a:defRPr/>
            </a:lvl3pPr>
            <a:lvl4pPr marL="1828800" indent="-457200">
              <a:buFont typeface="+mj-lt"/>
              <a:buAutoNum type="arabicPeriod"/>
              <a:defRPr/>
            </a:lvl4pPr>
            <a:lvl5pPr>
              <a:buFont typeface="Wingdings" pitchFamily="2" charset="2"/>
              <a:buChar char="Ø"/>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908720"/>
            <a:ext cx="4038600" cy="5217443"/>
          </a:xfrm>
        </p:spPr>
        <p:txBody>
          <a:bodyPr/>
          <a:lstStyle>
            <a:lvl1pPr>
              <a:defRPr sz="2800"/>
            </a:lvl1pPr>
            <a:lvl2pPr>
              <a:defRPr sz="2400"/>
            </a:lvl2pPr>
            <a:lvl3pPr>
              <a:buFont typeface="Wingdings" pitchFamily="2" charset="2"/>
              <a:buChar char="Ø"/>
              <a:defRPr sz="2000"/>
            </a:lvl3pPr>
            <a:lvl4pPr marL="1714500" indent="-342900">
              <a:buFont typeface="Wingdings" pitchFamily="2" charset="2"/>
              <a:buChar char="ü"/>
              <a:defRPr sz="1800"/>
            </a:lvl4pPr>
            <a:lvl5pPr>
              <a:buFont typeface="Wingdings" pitchFamily="2" charset="2"/>
              <a:buChar char="Ø"/>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Espace réservé du contenu 3"/>
          <p:cNvSpPr>
            <a:spLocks noGrp="1"/>
          </p:cNvSpPr>
          <p:nvPr>
            <p:ph sz="half" idx="2"/>
          </p:nvPr>
        </p:nvSpPr>
        <p:spPr>
          <a:xfrm>
            <a:off x="4648200" y="908720"/>
            <a:ext cx="4038600" cy="5217443"/>
          </a:xfrm>
        </p:spPr>
        <p:txBody>
          <a:bodyPr/>
          <a:lstStyle>
            <a:lvl1pPr>
              <a:defRPr sz="2800"/>
            </a:lvl1pPr>
            <a:lvl2pPr>
              <a:defRPr sz="2400"/>
            </a:lvl2pPr>
            <a:lvl3pPr>
              <a:defRPr sz="2000"/>
            </a:lvl3pPr>
            <a:lvl4pPr>
              <a:buFont typeface="Wingdings" pitchFamily="2" charset="2"/>
              <a:buChar char="ü"/>
              <a:defRPr sz="1800"/>
            </a:lvl4pPr>
            <a:lvl5pPr>
              <a:buFont typeface="Wingdings" pitchFamily="2" charset="2"/>
              <a:buChar char="Ø"/>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5" name="Espace réservé de la date 4"/>
          <p:cNvSpPr>
            <a:spLocks noGrp="1"/>
          </p:cNvSpPr>
          <p:nvPr>
            <p:ph type="dt" sz="half" idx="10"/>
          </p:nvPr>
        </p:nvSpPr>
        <p:spPr/>
        <p:txBody>
          <a:bodyPr/>
          <a:lstStyle/>
          <a:p>
            <a:fld id="{33FAD0FA-80B0-4037-9293-9F31A6298232}" type="datetime1">
              <a:rPr lang="fr-FR" smtClean="0"/>
              <a:pPr/>
              <a:t>06/06/2017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D7EA42-CA7C-4FCC-B5DA-68FE6340E037}" type="slidenum">
              <a:rPr lang="fr-FR" smtClean="0"/>
              <a:pPr/>
              <a:t>‹N°›</a:t>
            </a:fld>
            <a:endParaRPr lang="fr-FR"/>
          </a:p>
        </p:txBody>
      </p:sp>
      <p:sp>
        <p:nvSpPr>
          <p:cNvPr id="8" name="Titre 1"/>
          <p:cNvSpPr>
            <a:spLocks noGrp="1"/>
          </p:cNvSpPr>
          <p:nvPr>
            <p:ph type="title"/>
          </p:nvPr>
        </p:nvSpPr>
        <p:spPr>
          <a:xfrm>
            <a:off x="2041376" y="130622"/>
            <a:ext cx="6491064" cy="562074"/>
          </a:xfrm>
        </p:spPr>
        <p:txBody>
          <a:bodyPr>
            <a:noAutofit/>
          </a:bodyPr>
          <a:lstStyle>
            <a:lvl1pPr>
              <a:defRPr sz="2800">
                <a:solidFill>
                  <a:schemeClr val="bg1"/>
                </a:solidFill>
              </a:defRPr>
            </a:lvl1pPr>
          </a:lstStyle>
          <a:p>
            <a:r>
              <a:rPr lang="fr-FR"/>
              <a:t>Modifiez le style du titre</a:t>
            </a:r>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917030"/>
            <a:ext cx="4040188" cy="639762"/>
          </a:xfrm>
        </p:spPr>
        <p:txBody>
          <a:bodyPr anchor="b"/>
          <a:lstStyle>
            <a:lvl1pPr marL="0" indent="0">
              <a:buNone/>
              <a:defRPr sz="2400" b="1">
                <a:solidFill>
                  <a:srgbClr val="0C5A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1844824"/>
            <a:ext cx="4040188" cy="4281339"/>
          </a:xfrm>
        </p:spPr>
        <p:txBody>
          <a:bodyPr/>
          <a:lstStyle>
            <a:lvl1pPr>
              <a:defRPr sz="2400"/>
            </a:lvl1pPr>
            <a:lvl2pPr>
              <a:defRPr sz="2000"/>
            </a:lvl2pPr>
            <a:lvl3pPr>
              <a:buFont typeface="Wingdings" pitchFamily="2" charset="2"/>
              <a:buChar char="Ø"/>
              <a:defRPr sz="1800"/>
            </a:lvl3pPr>
            <a:lvl4pPr>
              <a:buFont typeface="Wingdings" pitchFamily="2" charset="2"/>
              <a:buChar char="§"/>
              <a:defRPr sz="1600"/>
            </a:lvl4pPr>
            <a:lvl5pPr>
              <a:buFont typeface="Wingdings" pitchFamily="2" charset="2"/>
              <a:buChar char="Ø"/>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5" name="Espace réservé du texte 4"/>
          <p:cNvSpPr>
            <a:spLocks noGrp="1"/>
          </p:cNvSpPr>
          <p:nvPr>
            <p:ph type="body" sz="quarter" idx="3"/>
          </p:nvPr>
        </p:nvSpPr>
        <p:spPr>
          <a:xfrm>
            <a:off x="4645025" y="917030"/>
            <a:ext cx="4041775" cy="639762"/>
          </a:xfrm>
        </p:spPr>
        <p:txBody>
          <a:bodyPr anchor="b"/>
          <a:lstStyle>
            <a:lvl1pPr marL="0" indent="0">
              <a:buNone/>
              <a:defRPr sz="2400" b="1">
                <a:solidFill>
                  <a:srgbClr val="0C5A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5" y="1844824"/>
            <a:ext cx="4041775" cy="4281339"/>
          </a:xfrm>
        </p:spPr>
        <p:txBody>
          <a:bodyPr/>
          <a:lstStyle>
            <a:lvl1pPr>
              <a:defRPr sz="2400"/>
            </a:lvl1pPr>
            <a:lvl2pPr algn="l" defTabSz="914400" rtl="0" eaLnBrk="1" latinLnBrk="0" hangingPunct="1">
              <a:spcBef>
                <a:spcPct val="20000"/>
              </a:spcBef>
              <a:buFont typeface="Wingdings" pitchFamily="2" charset="2"/>
              <a:buChar char="ü"/>
              <a:defRPr lang="fr-FR" sz="2000" kern="1200" dirty="0" smtClean="0">
                <a:solidFill>
                  <a:schemeClr val="tx1"/>
                </a:solidFill>
                <a:latin typeface="+mn-lt"/>
                <a:ea typeface="+mn-ea"/>
                <a:cs typeface="+mn-cs"/>
              </a:defRPr>
            </a:lvl2pPr>
            <a:lvl3pPr algn="l" defTabSz="914400" rtl="0" eaLnBrk="1" latinLnBrk="0" hangingPunct="1">
              <a:spcBef>
                <a:spcPct val="20000"/>
              </a:spcBef>
              <a:buFont typeface="Wingdings" pitchFamily="2" charset="2"/>
              <a:buChar char="Ø"/>
              <a:defRPr lang="fr-FR" sz="2000" kern="1200" dirty="0" smtClean="0">
                <a:solidFill>
                  <a:schemeClr val="tx1"/>
                </a:solidFill>
                <a:latin typeface="+mn-lt"/>
                <a:ea typeface="+mn-ea"/>
                <a:cs typeface="+mn-cs"/>
              </a:defRPr>
            </a:lvl3pPr>
            <a:lvl4pPr algn="l" defTabSz="914400" rtl="0" eaLnBrk="1" latinLnBrk="0" hangingPunct="1">
              <a:spcBef>
                <a:spcPct val="20000"/>
              </a:spcBef>
              <a:buFont typeface="Wingdings" pitchFamily="2" charset="2"/>
              <a:buChar char="§"/>
              <a:defRPr lang="fr-FR" sz="2000" kern="1200" dirty="0" smtClean="0">
                <a:solidFill>
                  <a:schemeClr val="tx1"/>
                </a:solidFill>
                <a:latin typeface="+mn-lt"/>
                <a:ea typeface="+mn-ea"/>
                <a:cs typeface="+mn-cs"/>
              </a:defRPr>
            </a:lvl4pPr>
            <a:lvl5pPr>
              <a:buFont typeface="Wingdings" pitchFamily="2" charset="2"/>
              <a:buChar char="Ø"/>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7" name="Espace réservé de la date 6"/>
          <p:cNvSpPr>
            <a:spLocks noGrp="1"/>
          </p:cNvSpPr>
          <p:nvPr>
            <p:ph type="dt" sz="half" idx="10"/>
          </p:nvPr>
        </p:nvSpPr>
        <p:spPr/>
        <p:txBody>
          <a:bodyPr/>
          <a:lstStyle/>
          <a:p>
            <a:fld id="{CFCB2153-270B-4750-BF42-5C420D36DF5B}" type="datetime1">
              <a:rPr lang="fr-FR" smtClean="0"/>
              <a:pPr/>
              <a:t>06/06/2017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6D7EA42-CA7C-4FCC-B5DA-68FE6340E037}" type="slidenum">
              <a:rPr lang="fr-FR" smtClean="0"/>
              <a:pPr/>
              <a:t>‹N°›</a:t>
            </a:fld>
            <a:endParaRPr lang="fr-FR" dirty="0"/>
          </a:p>
        </p:txBody>
      </p:sp>
      <p:sp>
        <p:nvSpPr>
          <p:cNvPr id="10" name="Titre 1"/>
          <p:cNvSpPr>
            <a:spLocks noGrp="1"/>
          </p:cNvSpPr>
          <p:nvPr>
            <p:ph type="title"/>
          </p:nvPr>
        </p:nvSpPr>
        <p:spPr>
          <a:xfrm>
            <a:off x="2041376" y="130622"/>
            <a:ext cx="6491064" cy="562074"/>
          </a:xfrm>
        </p:spPr>
        <p:txBody>
          <a:bodyPr>
            <a:noAutofit/>
          </a:bodyPr>
          <a:lstStyle>
            <a:lvl1pPr>
              <a:defRPr sz="2800">
                <a:solidFill>
                  <a:schemeClr val="bg1"/>
                </a:solidFill>
              </a:defRPr>
            </a:lvl1pPr>
          </a:lstStyle>
          <a:p>
            <a:r>
              <a:rPr lang="fr-FR"/>
              <a:t>Modifiez le style du titre</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Conformité du dispositif vis-à-vis du nouveau zonage</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7EA42-CA7C-4FCC-B5DA-68FE6340E03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57" r:id="rId7"/>
    <p:sldLayoutId id="2147483652" r:id="rId8"/>
    <p:sldLayoutId id="2147483653" r:id="rId9"/>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95936" y="4005064"/>
            <a:ext cx="4680520" cy="1800200"/>
          </a:xfrm>
        </p:spPr>
        <p:txBody>
          <a:bodyPr>
            <a:normAutofit fontScale="77500" lnSpcReduction="20000"/>
          </a:bodyPr>
          <a:lstStyle/>
          <a:p>
            <a:r>
              <a:rPr lang="fr-FR" dirty="0"/>
              <a:t>Conformité du dispositif vis-à-vis du nouveau zonage</a:t>
            </a:r>
          </a:p>
          <a:p>
            <a:endParaRPr lang="fr-FR" dirty="0"/>
          </a:p>
          <a:p>
            <a:r>
              <a:rPr lang="fr-FR" sz="2400" dirty="0"/>
              <a:t>Feuille de route validée par le ministère </a:t>
            </a:r>
          </a:p>
          <a:p>
            <a:r>
              <a:rPr lang="fr-FR" sz="2400" dirty="0"/>
              <a:t>(programme LCSQA 2017)</a:t>
            </a:r>
          </a:p>
        </p:txBody>
      </p:sp>
      <p:sp>
        <p:nvSpPr>
          <p:cNvPr id="4" name="Titre 3"/>
          <p:cNvSpPr>
            <a:spLocks noGrp="1"/>
          </p:cNvSpPr>
          <p:nvPr>
            <p:ph type="ctrTitle"/>
          </p:nvPr>
        </p:nvSpPr>
        <p:spPr>
          <a:xfrm>
            <a:off x="3989437" y="2348880"/>
            <a:ext cx="4680520" cy="1398017"/>
          </a:xfrm>
        </p:spPr>
        <p:txBody>
          <a:bodyPr/>
          <a:lstStyle/>
          <a:p>
            <a:r>
              <a:rPr lang="fr-FR" dirty="0"/>
              <a:t>CPS</a:t>
            </a:r>
            <a:br>
              <a:rPr lang="fr-FR" dirty="0"/>
            </a:br>
            <a:r>
              <a:rPr lang="fr-FR" dirty="0"/>
              <a:t>15/06/2017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Conformité du dispositif - Objectifs </a:t>
            </a:r>
          </a:p>
        </p:txBody>
      </p:sp>
      <p:sp>
        <p:nvSpPr>
          <p:cNvPr id="3" name="Espace réservé du contenu 2"/>
          <p:cNvSpPr>
            <a:spLocks noGrp="1"/>
          </p:cNvSpPr>
          <p:nvPr>
            <p:ph idx="1"/>
          </p:nvPr>
        </p:nvSpPr>
        <p:spPr/>
        <p:txBody>
          <a:bodyPr>
            <a:noAutofit/>
          </a:bodyPr>
          <a:lstStyle/>
          <a:p>
            <a:pPr marL="0" indent="0">
              <a:buNone/>
            </a:pPr>
            <a:r>
              <a:rPr lang="fr-FR" sz="2400" dirty="0"/>
              <a:t>L’objectif de cette action est de produire une « note technique » adaptable en diaporama à destination du Ministère, des membres du LCSQA et des AASQA comme défini dans l’arrêté du 19 avril 2017 (article 23). </a:t>
            </a:r>
          </a:p>
          <a:p>
            <a:pPr marL="0" indent="0">
              <a:buNone/>
            </a:pPr>
            <a:r>
              <a:rPr lang="fr-FR" sz="2400" dirty="0"/>
              <a:t>Cette note technique fera un point initial de l’état du dispositif de surveillance au démarrage du nouveau cycle des PRSQA pour la période 2017-2021.</a:t>
            </a:r>
          </a:p>
          <a:p>
            <a:pPr marL="0" indent="0">
              <a:buNone/>
            </a:pPr>
            <a:r>
              <a:rPr lang="fr-FR" sz="2400" dirty="0"/>
              <a:t>Les questions auxquelles la note doit répondre sont : </a:t>
            </a:r>
          </a:p>
          <a:p>
            <a:r>
              <a:rPr lang="fr-FR" sz="2000" dirty="0"/>
              <a:t>Quels sont les régimes de surveillance au démarrage des PRSQA ?</a:t>
            </a:r>
          </a:p>
          <a:p>
            <a:r>
              <a:rPr lang="fr-FR" sz="2000" dirty="0"/>
              <a:t>Quelles sont les zones en évaluation ?</a:t>
            </a:r>
          </a:p>
          <a:p>
            <a:r>
              <a:rPr lang="fr-FR" sz="2000" dirty="0"/>
              <a:t>Quelles sont les zones où il y a le bon nombre de stations ?</a:t>
            </a:r>
          </a:p>
          <a:p>
            <a:r>
              <a:rPr lang="fr-FR" sz="2000" dirty="0"/>
              <a:t>Est-ce que les ratios par rapport à la typologie des stations sont corrects ? </a:t>
            </a:r>
          </a:p>
          <a:p>
            <a:endParaRPr lang="fr-FR" sz="2400" dirty="0"/>
          </a:p>
        </p:txBody>
      </p:sp>
      <p:sp>
        <p:nvSpPr>
          <p:cNvPr id="6" name="Espace réservé de la date 5"/>
          <p:cNvSpPr>
            <a:spLocks noGrp="1"/>
          </p:cNvSpPr>
          <p:nvPr>
            <p:ph type="dt" sz="half" idx="10"/>
          </p:nvPr>
        </p:nvSpPr>
        <p:spPr/>
        <p:txBody>
          <a:bodyPr/>
          <a:lstStyle/>
          <a:p>
            <a:r>
              <a:rPr lang="fr-FR" dirty="0"/>
              <a:t>Conformité du dispositif vis-à-vis du nouveau zonage</a:t>
            </a:r>
          </a:p>
        </p:txBody>
      </p:sp>
      <p:sp>
        <p:nvSpPr>
          <p:cNvPr id="4" name="Espace réservé du numéro de diapositive 3"/>
          <p:cNvSpPr>
            <a:spLocks noGrp="1"/>
          </p:cNvSpPr>
          <p:nvPr>
            <p:ph type="sldNum" sz="quarter" idx="12"/>
          </p:nvPr>
        </p:nvSpPr>
        <p:spPr/>
        <p:txBody>
          <a:bodyPr/>
          <a:lstStyle/>
          <a:p>
            <a:fld id="{B6D7EA42-CA7C-4FCC-B5DA-68FE6340E037}" type="slidenum">
              <a:rPr lang="fr-FR" smtClean="0"/>
              <a:pPr/>
              <a:t>2</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5217443"/>
          </a:xfrm>
        </p:spPr>
        <p:txBody>
          <a:bodyPr>
            <a:normAutofit fontScale="92500" lnSpcReduction="10000"/>
          </a:bodyPr>
          <a:lstStyle/>
          <a:p>
            <a:pPr marL="0" indent="0" algn="just">
              <a:spcBef>
                <a:spcPts val="300"/>
              </a:spcBef>
              <a:spcAft>
                <a:spcPts val="300"/>
              </a:spcAft>
              <a:buNone/>
            </a:pPr>
            <a:r>
              <a:rPr lang="fr-FR" sz="2400" dirty="0">
                <a:ea typeface="PMingLiU-ExtB" panose="02020500000000000000" pitchFamily="18" charset="-120"/>
                <a:cs typeface="Times New Roman" panose="02020603050405020304" pitchFamily="18" charset="0"/>
              </a:rPr>
              <a:t>Ce document sera basé sur les informations déjà recueillies par le LCSQA dans :</a:t>
            </a:r>
          </a:p>
          <a:p>
            <a:pPr lvl="0" algn="just">
              <a:spcBef>
                <a:spcPts val="300"/>
              </a:spcBef>
              <a:spcAft>
                <a:spcPts val="300"/>
              </a:spcAft>
              <a:buFont typeface="Symbol" panose="05050102010706020507" pitchFamily="18" charset="2"/>
              <a:buChar char=""/>
            </a:pPr>
            <a:r>
              <a:rPr lang="fr-FR" sz="2000" dirty="0">
                <a:ea typeface="PMingLiU-ExtB" panose="02020500000000000000" pitchFamily="18" charset="-120"/>
                <a:cs typeface="Times New Roman" panose="02020603050405020304" pitchFamily="18" charset="0"/>
              </a:rPr>
              <a:t>Les tableaux pour les PRSQA renseignés par les AASQA, instruits par le LCSQA et les DREAL et validés par le Ministère de l’écologie, </a:t>
            </a:r>
          </a:p>
          <a:p>
            <a:pPr lvl="0" algn="just">
              <a:spcBef>
                <a:spcPts val="300"/>
              </a:spcBef>
              <a:spcAft>
                <a:spcPts val="300"/>
              </a:spcAft>
              <a:buFont typeface="Symbol" panose="05050102010706020507" pitchFamily="18" charset="2"/>
              <a:buChar char=""/>
            </a:pPr>
            <a:r>
              <a:rPr lang="fr-FR" sz="2000" dirty="0">
                <a:ea typeface="PMingLiU-ExtB" panose="02020500000000000000" pitchFamily="18" charset="-120"/>
                <a:cs typeface="Times New Roman" panose="02020603050405020304" pitchFamily="18" charset="0"/>
              </a:rPr>
              <a:t>Les informations fournies par les AASQA au LCSQA concernant les points de prélèvement pour le rapportage « </a:t>
            </a:r>
            <a:r>
              <a:rPr lang="fr-FR" sz="2000" dirty="0" err="1">
                <a:ea typeface="PMingLiU-ExtB" panose="02020500000000000000" pitchFamily="18" charset="-120"/>
                <a:cs typeface="Times New Roman" panose="02020603050405020304" pitchFamily="18" charset="0"/>
              </a:rPr>
              <a:t>preliminary</a:t>
            </a:r>
            <a:r>
              <a:rPr lang="fr-FR" sz="2000" dirty="0">
                <a:ea typeface="PMingLiU-ExtB" panose="02020500000000000000" pitchFamily="18" charset="-120"/>
                <a:cs typeface="Times New Roman" panose="02020603050405020304" pitchFamily="18" charset="0"/>
              </a:rPr>
              <a:t> » de 2017,</a:t>
            </a:r>
          </a:p>
          <a:p>
            <a:pPr lvl="0" algn="just">
              <a:spcBef>
                <a:spcPts val="300"/>
              </a:spcBef>
              <a:spcAft>
                <a:spcPts val="300"/>
              </a:spcAft>
              <a:buFont typeface="Symbol" panose="05050102010706020507" pitchFamily="18" charset="2"/>
              <a:buChar char=""/>
            </a:pPr>
            <a:r>
              <a:rPr lang="fr-FR" sz="2000" dirty="0">
                <a:ea typeface="PMingLiU-ExtB" panose="02020500000000000000" pitchFamily="18" charset="-120"/>
                <a:cs typeface="Times New Roman" panose="02020603050405020304" pitchFamily="18" charset="0"/>
              </a:rPr>
              <a:t>L’arrêté « zonage » de décembre 2016.</a:t>
            </a:r>
          </a:p>
          <a:p>
            <a:pPr lvl="0" algn="just">
              <a:spcBef>
                <a:spcPts val="300"/>
              </a:spcBef>
              <a:spcAft>
                <a:spcPts val="300"/>
              </a:spcAft>
              <a:buFont typeface="Symbol" panose="05050102010706020507" pitchFamily="18" charset="2"/>
              <a:buChar char=""/>
            </a:pPr>
            <a:endParaRPr lang="fr-FR" sz="2000" dirty="0">
              <a:ea typeface="PMingLiU-ExtB" panose="02020500000000000000" pitchFamily="18" charset="-120"/>
              <a:cs typeface="Times New Roman" panose="02020603050405020304" pitchFamily="18" charset="0"/>
            </a:endParaRPr>
          </a:p>
          <a:p>
            <a:pPr marL="0" lvl="0" indent="0" algn="just">
              <a:spcBef>
                <a:spcPts val="300"/>
              </a:spcBef>
              <a:spcAft>
                <a:spcPts val="300"/>
              </a:spcAft>
              <a:buNone/>
            </a:pPr>
            <a:r>
              <a:rPr lang="fr-FR" sz="2400" dirty="0">
                <a:ea typeface="PMingLiU-ExtB" panose="02020500000000000000" pitchFamily="18" charset="-120"/>
                <a:cs typeface="Times New Roman" panose="02020603050405020304" pitchFamily="18" charset="0"/>
              </a:rPr>
              <a:t>Il n’y aura pas de questionnaire supplémentaire à renseigner par les AASQA. Les AASQA seront, si besoin, contactées par téléphone en cas de doute. </a:t>
            </a:r>
          </a:p>
          <a:p>
            <a:pPr marL="0" lvl="0" indent="0" algn="just">
              <a:spcBef>
                <a:spcPts val="300"/>
              </a:spcBef>
              <a:spcAft>
                <a:spcPts val="300"/>
              </a:spcAft>
              <a:buNone/>
            </a:pPr>
            <a:r>
              <a:rPr lang="fr-FR" sz="2400" dirty="0">
                <a:ea typeface="PMingLiU-ExtB" panose="02020500000000000000" pitchFamily="18" charset="-120"/>
                <a:cs typeface="Times New Roman" panose="02020603050405020304" pitchFamily="18" charset="0"/>
              </a:rPr>
              <a:t>Une fois finalisé, le document sera transmis aux AASQA pour avis avant validation par le ministère.</a:t>
            </a:r>
          </a:p>
          <a:p>
            <a:pPr marL="0" lvl="0" indent="0" algn="just">
              <a:spcBef>
                <a:spcPts val="300"/>
              </a:spcBef>
              <a:spcAft>
                <a:spcPts val="300"/>
              </a:spcAft>
              <a:buNone/>
            </a:pPr>
            <a:r>
              <a:rPr lang="fr-FR" sz="2400" dirty="0">
                <a:ea typeface="PMingLiU-ExtB" panose="02020500000000000000" pitchFamily="18" charset="-120"/>
                <a:cs typeface="Times New Roman" panose="02020603050405020304" pitchFamily="18" charset="0"/>
              </a:rPr>
              <a:t>Ce pourra être un document de travail pour le dispositif afin de suivre l’évolution de la conformité du dispositif.</a:t>
            </a:r>
            <a:endParaRPr lang="fr-FR" sz="2000" dirty="0">
              <a:ea typeface="PMingLiU-ExtB" panose="02020500000000000000" pitchFamily="18" charset="-120"/>
              <a:cs typeface="Times New Roman" panose="02020603050405020304" pitchFamily="18" charset="0"/>
            </a:endParaRPr>
          </a:p>
          <a:p>
            <a:pPr marL="0" lvl="0" indent="0" algn="just">
              <a:spcBef>
                <a:spcPts val="300"/>
              </a:spcBef>
              <a:spcAft>
                <a:spcPts val="300"/>
              </a:spcAft>
              <a:buNone/>
            </a:pPr>
            <a:endParaRPr lang="fr-FR" sz="2400" dirty="0">
              <a:ea typeface="PMingLiU-ExtB" panose="02020500000000000000" pitchFamily="18" charset="-120"/>
            </a:endParaRPr>
          </a:p>
        </p:txBody>
      </p:sp>
      <p:sp>
        <p:nvSpPr>
          <p:cNvPr id="4" name="Espace réservé de la date 3"/>
          <p:cNvSpPr>
            <a:spLocks noGrp="1"/>
          </p:cNvSpPr>
          <p:nvPr>
            <p:ph type="dt" sz="half" idx="10"/>
          </p:nvPr>
        </p:nvSpPr>
        <p:spPr/>
        <p:txBody>
          <a:bodyPr/>
          <a:lstStyle/>
          <a:p>
            <a:r>
              <a:rPr lang="fr-FR"/>
              <a:t>Conformité du dispositif vis-à-vis du nouveau zonage</a:t>
            </a:r>
            <a:endParaRPr lang="fr-FR" dirty="0"/>
          </a:p>
        </p:txBody>
      </p:sp>
      <p:sp>
        <p:nvSpPr>
          <p:cNvPr id="6" name="Espace réservé du numéro de diapositive 5"/>
          <p:cNvSpPr>
            <a:spLocks noGrp="1"/>
          </p:cNvSpPr>
          <p:nvPr>
            <p:ph type="sldNum" sz="quarter" idx="12"/>
          </p:nvPr>
        </p:nvSpPr>
        <p:spPr/>
        <p:txBody>
          <a:bodyPr/>
          <a:lstStyle/>
          <a:p>
            <a:fld id="{B6D7EA42-CA7C-4FCC-B5DA-68FE6340E037}" type="slidenum">
              <a:rPr lang="fr-FR" smtClean="0"/>
              <a:pPr/>
              <a:t>3</a:t>
            </a:fld>
            <a:endParaRPr lang="fr-FR"/>
          </a:p>
        </p:txBody>
      </p:sp>
      <p:sp>
        <p:nvSpPr>
          <p:cNvPr id="7" name="Titre 1"/>
          <p:cNvSpPr>
            <a:spLocks noGrp="1"/>
          </p:cNvSpPr>
          <p:nvPr>
            <p:ph type="title"/>
          </p:nvPr>
        </p:nvSpPr>
        <p:spPr>
          <a:xfrm>
            <a:off x="2041376" y="130622"/>
            <a:ext cx="6491064" cy="562074"/>
          </a:xfrm>
        </p:spPr>
        <p:txBody>
          <a:bodyPr>
            <a:normAutofit/>
          </a:bodyPr>
          <a:lstStyle/>
          <a:p>
            <a:r>
              <a:rPr lang="fr-FR" dirty="0"/>
              <a:t>Conformité du dispositif - Moyens </a:t>
            </a:r>
          </a:p>
        </p:txBody>
      </p:sp>
    </p:spTree>
    <p:extLst>
      <p:ext uri="{BB962C8B-B14F-4D97-AF65-F5344CB8AC3E}">
        <p14:creationId xmlns:p14="http://schemas.microsoft.com/office/powerpoint/2010/main" val="3925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Conformité du dispositif vis-à-vis du nouveau zonage</a:t>
            </a:r>
            <a:endParaRPr lang="fr-FR" dirty="0"/>
          </a:p>
        </p:txBody>
      </p:sp>
      <p:sp>
        <p:nvSpPr>
          <p:cNvPr id="6" name="Espace réservé du numéro de diapositive 5"/>
          <p:cNvSpPr>
            <a:spLocks noGrp="1"/>
          </p:cNvSpPr>
          <p:nvPr>
            <p:ph type="sldNum" sz="quarter" idx="12"/>
          </p:nvPr>
        </p:nvSpPr>
        <p:spPr/>
        <p:txBody>
          <a:bodyPr/>
          <a:lstStyle/>
          <a:p>
            <a:fld id="{B6D7EA42-CA7C-4FCC-B5DA-68FE6340E037}" type="slidenum">
              <a:rPr lang="fr-FR" smtClean="0"/>
              <a:pPr/>
              <a:t>4</a:t>
            </a:fld>
            <a:endParaRPr lang="fr-FR"/>
          </a:p>
        </p:txBody>
      </p:sp>
      <p:sp>
        <p:nvSpPr>
          <p:cNvPr id="7" name="Titre 1"/>
          <p:cNvSpPr>
            <a:spLocks noGrp="1"/>
          </p:cNvSpPr>
          <p:nvPr>
            <p:ph type="title"/>
          </p:nvPr>
        </p:nvSpPr>
        <p:spPr>
          <a:xfrm>
            <a:off x="2041376" y="130622"/>
            <a:ext cx="6491064" cy="562074"/>
          </a:xfrm>
        </p:spPr>
        <p:txBody>
          <a:bodyPr>
            <a:normAutofit/>
          </a:bodyPr>
          <a:lstStyle/>
          <a:p>
            <a:r>
              <a:rPr lang="fr-FR" dirty="0"/>
              <a:t>Conformité du dispositif - Format</a:t>
            </a:r>
          </a:p>
        </p:txBody>
      </p:sp>
      <p:sp>
        <p:nvSpPr>
          <p:cNvPr id="8" name="Espace réservé du contenu 2"/>
          <p:cNvSpPr>
            <a:spLocks noGrp="1"/>
          </p:cNvSpPr>
          <p:nvPr>
            <p:ph idx="1"/>
          </p:nvPr>
        </p:nvSpPr>
        <p:spPr>
          <a:xfrm>
            <a:off x="323528" y="764704"/>
            <a:ext cx="8363272" cy="5217443"/>
          </a:xfrm>
        </p:spPr>
        <p:txBody>
          <a:bodyPr>
            <a:noAutofit/>
          </a:bodyPr>
          <a:lstStyle/>
          <a:p>
            <a:pPr marL="0" indent="0" algn="just">
              <a:spcBef>
                <a:spcPts val="300"/>
              </a:spcBef>
              <a:spcAft>
                <a:spcPts val="300"/>
              </a:spcAft>
              <a:buNone/>
            </a:pPr>
            <a:r>
              <a:rPr lang="fr-FR" sz="2000" dirty="0">
                <a:ea typeface="PMingLiU-ExtB" panose="02020500000000000000" pitchFamily="18" charset="-120"/>
                <a:cs typeface="Times New Roman" panose="02020603050405020304" pitchFamily="18" charset="0"/>
              </a:rPr>
              <a:t>Ce document présentera les informations collectées pour chaque objectif environnemental sous les formats suivants :</a:t>
            </a:r>
          </a:p>
          <a:p>
            <a:pPr marL="0" indent="0" algn="just">
              <a:spcBef>
                <a:spcPts val="300"/>
              </a:spcBef>
              <a:spcAft>
                <a:spcPts val="300"/>
              </a:spcAft>
              <a:buNone/>
            </a:pPr>
            <a:r>
              <a:rPr lang="fr-FR" sz="2000" dirty="0">
                <a:ea typeface="PMingLiU-ExtB" panose="02020500000000000000" pitchFamily="18" charset="-120"/>
                <a:cs typeface="Times New Roman" panose="02020603050405020304" pitchFamily="18" charset="0"/>
              </a:rPr>
              <a:t>Des cartes qui montreront si les ZAS sont :</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Au-dessus du seuil d’évaluation supérieur,</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Entre les seuils d’évaluation inférieur et supérieur,</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Sous du seuil d’évaluation inférieur,</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En évaluation,</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Et le cas échéant, si cette information est manquante.</a:t>
            </a:r>
          </a:p>
          <a:p>
            <a:pPr marL="0" indent="0" algn="just">
              <a:spcBef>
                <a:spcPts val="300"/>
              </a:spcBef>
              <a:spcAft>
                <a:spcPts val="300"/>
              </a:spcAft>
              <a:buNone/>
            </a:pPr>
            <a:r>
              <a:rPr lang="fr-FR" sz="2000" dirty="0">
                <a:ea typeface="PMingLiU-ExtB" panose="02020500000000000000" pitchFamily="18" charset="-120"/>
                <a:cs typeface="Times New Roman" panose="02020603050405020304" pitchFamily="18" charset="0"/>
              </a:rPr>
              <a:t>Des cartes qui montreront si les ZAS ont un nombre de stations utilisées pour le rapportage, qui respectent les critères d’implantation et de qualité (selon les déclarations des AASQA dans les grilles de lecture des PRSQA) :</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Inférieur au minimum requis,</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Égal au minimum requis,</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Supérieur au minimum requis,</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Non connu</a:t>
            </a:r>
            <a:r>
              <a:rPr lang="fr-FR" sz="2000" dirty="0">
                <a:ea typeface="PMingLiU-ExtB" panose="02020500000000000000" pitchFamily="18" charset="-120"/>
                <a:cs typeface="Times New Roman" panose="02020603050405020304" pitchFamily="18" charset="0"/>
              </a:rPr>
              <a:t>.</a:t>
            </a:r>
          </a:p>
        </p:txBody>
      </p:sp>
    </p:spTree>
    <p:extLst>
      <p:ext uri="{BB962C8B-B14F-4D97-AF65-F5344CB8AC3E}">
        <p14:creationId xmlns:p14="http://schemas.microsoft.com/office/powerpoint/2010/main" val="306210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Conformité du dispositif vis-à-vis du nouveau zonage</a:t>
            </a:r>
            <a:endParaRPr lang="fr-FR" dirty="0"/>
          </a:p>
        </p:txBody>
      </p:sp>
      <p:sp>
        <p:nvSpPr>
          <p:cNvPr id="6" name="Espace réservé du numéro de diapositive 5"/>
          <p:cNvSpPr>
            <a:spLocks noGrp="1"/>
          </p:cNvSpPr>
          <p:nvPr>
            <p:ph type="sldNum" sz="quarter" idx="12"/>
          </p:nvPr>
        </p:nvSpPr>
        <p:spPr/>
        <p:txBody>
          <a:bodyPr/>
          <a:lstStyle/>
          <a:p>
            <a:fld id="{B6D7EA42-CA7C-4FCC-B5DA-68FE6340E037}" type="slidenum">
              <a:rPr lang="fr-FR" smtClean="0"/>
              <a:pPr/>
              <a:t>5</a:t>
            </a:fld>
            <a:endParaRPr lang="fr-FR"/>
          </a:p>
        </p:txBody>
      </p:sp>
      <p:sp>
        <p:nvSpPr>
          <p:cNvPr id="7" name="Titre 1"/>
          <p:cNvSpPr>
            <a:spLocks noGrp="1"/>
          </p:cNvSpPr>
          <p:nvPr>
            <p:ph type="title"/>
          </p:nvPr>
        </p:nvSpPr>
        <p:spPr>
          <a:xfrm>
            <a:off x="2041376" y="130622"/>
            <a:ext cx="6491064" cy="562074"/>
          </a:xfrm>
        </p:spPr>
        <p:txBody>
          <a:bodyPr>
            <a:normAutofit/>
          </a:bodyPr>
          <a:lstStyle/>
          <a:p>
            <a:r>
              <a:rPr lang="fr-FR" dirty="0"/>
              <a:t>Conformité du dispositif - Format</a:t>
            </a:r>
          </a:p>
        </p:txBody>
      </p:sp>
      <p:sp>
        <p:nvSpPr>
          <p:cNvPr id="8" name="Espace réservé du contenu 2"/>
          <p:cNvSpPr>
            <a:spLocks noGrp="1"/>
          </p:cNvSpPr>
          <p:nvPr>
            <p:ph idx="1"/>
          </p:nvPr>
        </p:nvSpPr>
        <p:spPr>
          <a:xfrm>
            <a:off x="457200" y="875853"/>
            <a:ext cx="8229600" cy="5217443"/>
          </a:xfrm>
        </p:spPr>
        <p:txBody>
          <a:bodyPr>
            <a:noAutofit/>
          </a:bodyPr>
          <a:lstStyle/>
          <a:p>
            <a:pPr marL="0" indent="0" algn="just">
              <a:spcBef>
                <a:spcPts val="300"/>
              </a:spcBef>
              <a:spcAft>
                <a:spcPts val="300"/>
              </a:spcAft>
              <a:buNone/>
            </a:pPr>
            <a:r>
              <a:rPr lang="fr-FR" sz="2000" dirty="0">
                <a:ea typeface="PMingLiU-ExtB" panose="02020500000000000000" pitchFamily="18" charset="-120"/>
                <a:cs typeface="Times New Roman" panose="02020603050405020304" pitchFamily="18" charset="0"/>
              </a:rPr>
              <a:t>Des tableaux fournissant le détail des informations ZAS par ZAS et dont les colonnes seront :</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Région,</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Code Zone,</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Nom de la Zone,</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Type de zone,</a:t>
            </a:r>
            <a:r>
              <a:rPr lang="fr-FR" sz="1800" strike="sngStrike" dirty="0">
                <a:ea typeface="PMingLiU-ExtB" panose="02020500000000000000" pitchFamily="18" charset="-120"/>
                <a:cs typeface="Times New Roman" panose="02020603050405020304" pitchFamily="18" charset="0"/>
              </a:rPr>
              <a:t> </a:t>
            </a:r>
            <a:endParaRPr lang="fr-FR" sz="1800" dirty="0">
              <a:ea typeface="PMingLiU-ExtB" panose="02020500000000000000" pitchFamily="18" charset="-120"/>
              <a:cs typeface="Times New Roman" panose="02020603050405020304" pitchFamily="18" charset="0"/>
            </a:endParaRP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Nombre de stations requises (si plusieurs objectifs environnementaux pour un même polluant, ce nombre de stations est le maximum requis par les différents objectifs),</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Population de la ZAS (selon l’annexe 1 de l’arrêté « zonage » de décembre 2016),</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Classification de la ZAS par rapport aux seuils d’évaluation,</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Méthode(s) d’évaluation déclarée(s) pour la ZAS,</a:t>
            </a:r>
          </a:p>
          <a:p>
            <a:pPr marL="0" lvl="0" indent="0" algn="just">
              <a:spcBef>
                <a:spcPts val="300"/>
              </a:spcBef>
              <a:spcAft>
                <a:spcPts val="300"/>
              </a:spcAft>
              <a:buNone/>
            </a:pPr>
            <a:endParaRPr lang="fr-FR" sz="2000" dirty="0">
              <a:ea typeface="PMingLiU-ExtB" panose="02020500000000000000" pitchFamily="18" charset="-120"/>
            </a:endParaRPr>
          </a:p>
        </p:txBody>
      </p:sp>
    </p:spTree>
    <p:extLst>
      <p:ext uri="{BB962C8B-B14F-4D97-AF65-F5344CB8AC3E}">
        <p14:creationId xmlns:p14="http://schemas.microsoft.com/office/powerpoint/2010/main" val="1442367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Conformité du dispositif vis-à-vis du nouveau zonage</a:t>
            </a:r>
            <a:endParaRPr lang="fr-FR" dirty="0"/>
          </a:p>
        </p:txBody>
      </p:sp>
      <p:sp>
        <p:nvSpPr>
          <p:cNvPr id="6" name="Espace réservé du numéro de diapositive 5"/>
          <p:cNvSpPr>
            <a:spLocks noGrp="1"/>
          </p:cNvSpPr>
          <p:nvPr>
            <p:ph type="sldNum" sz="quarter" idx="12"/>
          </p:nvPr>
        </p:nvSpPr>
        <p:spPr/>
        <p:txBody>
          <a:bodyPr/>
          <a:lstStyle/>
          <a:p>
            <a:fld id="{B6D7EA42-CA7C-4FCC-B5DA-68FE6340E037}" type="slidenum">
              <a:rPr lang="fr-FR" smtClean="0"/>
              <a:pPr/>
              <a:t>6</a:t>
            </a:fld>
            <a:endParaRPr lang="fr-FR"/>
          </a:p>
        </p:txBody>
      </p:sp>
      <p:sp>
        <p:nvSpPr>
          <p:cNvPr id="7" name="Titre 1"/>
          <p:cNvSpPr>
            <a:spLocks noGrp="1"/>
          </p:cNvSpPr>
          <p:nvPr>
            <p:ph type="title"/>
          </p:nvPr>
        </p:nvSpPr>
        <p:spPr>
          <a:xfrm>
            <a:off x="2041376" y="130622"/>
            <a:ext cx="6491064" cy="562074"/>
          </a:xfrm>
        </p:spPr>
        <p:txBody>
          <a:bodyPr>
            <a:normAutofit/>
          </a:bodyPr>
          <a:lstStyle/>
          <a:p>
            <a:r>
              <a:rPr lang="fr-FR" dirty="0"/>
              <a:t>Conformité du dispositif - Format</a:t>
            </a:r>
          </a:p>
        </p:txBody>
      </p:sp>
      <p:sp>
        <p:nvSpPr>
          <p:cNvPr id="8" name="Espace réservé du contenu 2"/>
          <p:cNvSpPr>
            <a:spLocks noGrp="1"/>
          </p:cNvSpPr>
          <p:nvPr>
            <p:ph idx="1"/>
          </p:nvPr>
        </p:nvSpPr>
        <p:spPr>
          <a:xfrm>
            <a:off x="457200" y="764704"/>
            <a:ext cx="8229600" cy="5217443"/>
          </a:xfrm>
        </p:spPr>
        <p:txBody>
          <a:bodyPr>
            <a:noAutofit/>
          </a:bodyPr>
          <a:lstStyle/>
          <a:p>
            <a:pPr marL="0" indent="0" algn="just">
              <a:spcBef>
                <a:spcPts val="300"/>
              </a:spcBef>
              <a:spcAft>
                <a:spcPts val="300"/>
              </a:spcAft>
              <a:buNone/>
            </a:pPr>
            <a:r>
              <a:rPr lang="fr-FR" sz="2000" dirty="0">
                <a:ea typeface="PMingLiU-ExtB" panose="02020500000000000000" pitchFamily="18" charset="-120"/>
                <a:cs typeface="Times New Roman" panose="02020603050405020304" pitchFamily="18" charset="0"/>
              </a:rPr>
              <a:t>Des tableaux dont les lignes seront les ZAS et les colonnes seront (suite) :</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Nombre de stations rapportées (à partir du document « points de prélèvement » pour le rapportage « </a:t>
            </a:r>
            <a:r>
              <a:rPr lang="fr-FR" sz="1800" dirty="0" err="1">
                <a:ea typeface="PMingLiU-ExtB" panose="02020500000000000000" pitchFamily="18" charset="-120"/>
                <a:cs typeface="Times New Roman" panose="02020603050405020304" pitchFamily="18" charset="0"/>
              </a:rPr>
              <a:t>preliminary</a:t>
            </a:r>
            <a:r>
              <a:rPr lang="fr-FR" sz="1800" dirty="0">
                <a:ea typeface="PMingLiU-ExtB" panose="02020500000000000000" pitchFamily="18" charset="-120"/>
                <a:cs typeface="Times New Roman" panose="02020603050405020304" pitchFamily="18" charset="0"/>
              </a:rPr>
              <a:t> ») :</a:t>
            </a:r>
          </a:p>
          <a:p>
            <a:pPr marL="1438275" algn="just">
              <a:spcBef>
                <a:spcPts val="300"/>
              </a:spcBef>
              <a:spcAft>
                <a:spcPts val="300"/>
              </a:spcAft>
              <a:buFont typeface="Wingdings" panose="05000000000000000000" pitchFamily="2" charset="2"/>
              <a:buChar char="Ø"/>
            </a:pPr>
            <a:r>
              <a:rPr lang="fr-FR" sz="1800" dirty="0">
                <a:ea typeface="PMingLiU-ExtB" panose="02020500000000000000" pitchFamily="18" charset="-120"/>
                <a:cs typeface="Times New Roman" panose="02020603050405020304" pitchFamily="18" charset="0"/>
              </a:rPr>
              <a:t>Stations fixes en zones urbaines de fond,</a:t>
            </a:r>
          </a:p>
          <a:p>
            <a:pPr marL="1438275" algn="just">
              <a:spcBef>
                <a:spcPts val="300"/>
              </a:spcBef>
              <a:spcAft>
                <a:spcPts val="300"/>
              </a:spcAft>
              <a:buFont typeface="Wingdings" panose="05000000000000000000" pitchFamily="2" charset="2"/>
              <a:buChar char="Ø"/>
            </a:pPr>
            <a:r>
              <a:rPr lang="fr-FR" sz="1800" dirty="0">
                <a:ea typeface="PMingLiU-ExtB" panose="02020500000000000000" pitchFamily="18" charset="-120"/>
                <a:cs typeface="Times New Roman" panose="02020603050405020304" pitchFamily="18" charset="0"/>
              </a:rPr>
              <a:t>Stations fixes en zones trafic,</a:t>
            </a:r>
          </a:p>
          <a:p>
            <a:pPr marL="1438275" algn="just">
              <a:spcBef>
                <a:spcPts val="300"/>
              </a:spcBef>
              <a:spcAft>
                <a:spcPts val="300"/>
              </a:spcAft>
              <a:buFont typeface="Wingdings" panose="05000000000000000000" pitchFamily="2" charset="2"/>
              <a:buChar char="Ø"/>
            </a:pPr>
            <a:r>
              <a:rPr lang="fr-FR" sz="1800" dirty="0">
                <a:ea typeface="PMingLiU-ExtB" panose="02020500000000000000" pitchFamily="18" charset="-120"/>
                <a:cs typeface="Times New Roman" panose="02020603050405020304" pitchFamily="18" charset="0"/>
              </a:rPr>
              <a:t>Stations indicatives en zones urbaines de fond,</a:t>
            </a:r>
          </a:p>
          <a:p>
            <a:pPr marL="1438275" algn="just">
              <a:spcBef>
                <a:spcPts val="300"/>
              </a:spcBef>
              <a:spcAft>
                <a:spcPts val="300"/>
              </a:spcAft>
              <a:buFont typeface="Wingdings" panose="05000000000000000000" pitchFamily="2" charset="2"/>
              <a:buChar char="Ø"/>
            </a:pPr>
            <a:r>
              <a:rPr lang="fr-FR" sz="1800" dirty="0">
                <a:ea typeface="PMingLiU-ExtB" panose="02020500000000000000" pitchFamily="18" charset="-120"/>
                <a:cs typeface="Times New Roman" panose="02020603050405020304" pitchFamily="18" charset="0"/>
              </a:rPr>
              <a:t>Stations indicatives en zones trafic,</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Utilisation de l’article 7.3 de la Directive (oui/non) ou de l’article 10.3 (pour l’ozone),</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Contentieux PM (réponse oui/non),</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Contention NO2 (réponse oui/non),</a:t>
            </a:r>
          </a:p>
          <a:p>
            <a:pPr marL="714375" algn="just">
              <a:spcBef>
                <a:spcPts val="300"/>
              </a:spcBef>
              <a:spcAft>
                <a:spcPts val="300"/>
              </a:spcAft>
            </a:pPr>
            <a:r>
              <a:rPr lang="fr-FR" sz="1800" dirty="0">
                <a:ea typeface="PMingLiU-ExtB" panose="02020500000000000000" pitchFamily="18" charset="-120"/>
                <a:cs typeface="Times New Roman" panose="02020603050405020304" pitchFamily="18" charset="0"/>
              </a:rPr>
              <a:t>Notes.</a:t>
            </a:r>
          </a:p>
          <a:p>
            <a:pPr marL="0" indent="0" algn="just">
              <a:spcBef>
                <a:spcPts val="300"/>
              </a:spcBef>
              <a:spcAft>
                <a:spcPts val="300"/>
              </a:spcAft>
              <a:buNone/>
            </a:pPr>
            <a:endParaRPr lang="fr-FR" sz="2000" dirty="0">
              <a:ea typeface="PMingLiU-ExtB" panose="02020500000000000000" pitchFamily="18" charset="-120"/>
              <a:cs typeface="Times New Roman" panose="02020603050405020304" pitchFamily="18" charset="0"/>
            </a:endParaRPr>
          </a:p>
          <a:p>
            <a:pPr marL="0" indent="0" algn="just">
              <a:spcBef>
                <a:spcPts val="300"/>
              </a:spcBef>
              <a:spcAft>
                <a:spcPts val="300"/>
              </a:spcAft>
              <a:buNone/>
            </a:pPr>
            <a:r>
              <a:rPr lang="fr-FR" sz="2000" dirty="0">
                <a:ea typeface="PMingLiU-ExtB" panose="02020500000000000000" pitchFamily="18" charset="-120"/>
                <a:cs typeface="Times New Roman" panose="02020603050405020304" pitchFamily="18" charset="0"/>
              </a:rPr>
              <a:t>Il indiquera également si les critères de conformité nationaux (nombre de sites ruraux nationaux, ratios) sont vérifiés.</a:t>
            </a:r>
          </a:p>
          <a:p>
            <a:pPr marL="0" lvl="0" indent="0" algn="just">
              <a:spcBef>
                <a:spcPts val="300"/>
              </a:spcBef>
              <a:spcAft>
                <a:spcPts val="300"/>
              </a:spcAft>
              <a:buNone/>
            </a:pPr>
            <a:endParaRPr lang="fr-FR" sz="2000" dirty="0">
              <a:ea typeface="PMingLiU-ExtB" panose="02020500000000000000" pitchFamily="18" charset="-120"/>
            </a:endParaRPr>
          </a:p>
        </p:txBody>
      </p:sp>
    </p:spTree>
    <p:extLst>
      <p:ext uri="{BB962C8B-B14F-4D97-AF65-F5344CB8AC3E}">
        <p14:creationId xmlns:p14="http://schemas.microsoft.com/office/powerpoint/2010/main" val="1217701649"/>
      </p:ext>
    </p:extLst>
  </p:cSld>
  <p:clrMapOvr>
    <a:masterClrMapping/>
  </p:clrMapOvr>
</p:sld>
</file>

<file path=ppt/theme/theme1.xml><?xml version="1.0" encoding="utf-8"?>
<a:theme xmlns:a="http://schemas.openxmlformats.org/drawingml/2006/main" name="Thème_LCSQ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Modèle_powerpoint-LCSQA-4_3-V012017</Template>
  <TotalTime>36</TotalTime>
  <Words>456</Words>
  <Application>Microsoft Office PowerPoint</Application>
  <PresentationFormat>Affichage à l'écran (4:3)</PresentationFormat>
  <Paragraphs>68</Paragraphs>
  <Slides>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vt:i4>
      </vt:variant>
    </vt:vector>
  </HeadingPairs>
  <TitlesOfParts>
    <vt:vector size="14" baseType="lpstr">
      <vt:lpstr>PMingLiU-ExtB</vt:lpstr>
      <vt:lpstr>Arial</vt:lpstr>
      <vt:lpstr>Calibri</vt:lpstr>
      <vt:lpstr>Symbol</vt:lpstr>
      <vt:lpstr>Times New Roman</vt:lpstr>
      <vt:lpstr>Trebuchet MS</vt:lpstr>
      <vt:lpstr>Wingdings</vt:lpstr>
      <vt:lpstr>Thème_LCSQA</vt:lpstr>
      <vt:lpstr>CPS 15/06/2017</vt:lpstr>
      <vt:lpstr>Conformité du dispositif - Objectifs </vt:lpstr>
      <vt:lpstr>Conformité du dispositif - Moyens </vt:lpstr>
      <vt:lpstr>Conformité du dispositif - Format</vt:lpstr>
      <vt:lpstr>Conformité du dispositif - Format</vt:lpstr>
      <vt:lpstr>Conformité du dispositif - Format</vt:lpstr>
    </vt:vector>
  </TitlesOfParts>
  <Company>INERIS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 15/06/2017</dc:title>
  <dc:creator>LEOZ Eva</dc:creator>
  <cp:lastModifiedBy>LEOZ Eva</cp:lastModifiedBy>
  <cp:revision>5</cp:revision>
  <dcterms:created xsi:type="dcterms:W3CDTF">2017-06-02T08:44:54Z</dcterms:created>
  <dcterms:modified xsi:type="dcterms:W3CDTF">2017-06-06T06:56:09Z</dcterms:modified>
</cp:coreProperties>
</file>