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41" autoAdjust="0"/>
  </p:normalViewPr>
  <p:slideViewPr>
    <p:cSldViewPr showGuides="1">
      <p:cViewPr varScale="1">
        <p:scale>
          <a:sx n="64" d="100"/>
          <a:sy n="64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09/06/2017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680520" cy="295232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4" name="Image 3" descr="001slidesTitre_Fev2017_v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 marL="1714500" indent="-342900"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0FA-80B0-4037-9293-9F31A6298232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153-270B-4750-BF42-5C420D36DF5B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720080"/>
          </a:xfrm>
        </p:spPr>
        <p:txBody>
          <a:bodyPr anchor="b"/>
          <a:lstStyle>
            <a:lvl1pPr algn="l">
              <a:defRPr sz="2000" b="1">
                <a:solidFill>
                  <a:srgbClr val="0C5AA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Wingdings" pitchFamily="2" charset="2"/>
              <a:buChar char="ü"/>
              <a:defRPr sz="2000"/>
            </a:lvl4pPr>
            <a:lvl5pPr>
              <a:buFont typeface="Wingdings" pitchFamily="2" charset="2"/>
              <a:buChar char="ü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C05E-B0A5-4744-8877-E5A180CA4706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 marL="1714500" indent="-342900"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0FA-80B0-4037-9293-9F31A6298232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153-270B-4750-BF42-5C420D36DF5B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7" r:id="rId7"/>
    <p:sldLayoutId id="2147483652" r:id="rId8"/>
    <p:sldLayoutId id="2147483653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Travaux 2017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995936" y="1124744"/>
            <a:ext cx="4680520" cy="1398017"/>
          </a:xfrm>
        </p:spPr>
        <p:txBody>
          <a:bodyPr/>
          <a:lstStyle/>
          <a:p>
            <a:r>
              <a:rPr lang="fr-FR" dirty="0"/>
              <a:t>Données de population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Travaux sur données de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Travaux LCSQA pluriannuels pour établir une méthodologie de spatialisation des populations homogène sur l’ensemble du territoire : croisement de la base des locaux d’habitation (MAJIC) de la DGFIP avec le recensement INSEE et des bases de données spatiales de l’IGN </a:t>
            </a:r>
          </a:p>
          <a:p>
            <a:pPr algn="just"/>
            <a:r>
              <a:rPr lang="fr-FR" dirty="0"/>
              <a:t>Le LCSQA a en charge le calcul et la diffusion des données de population auprès des AASQA (résolution de la CS modélisation approuvée en CPS en janvier 2015)</a:t>
            </a:r>
          </a:p>
          <a:p>
            <a:pPr algn="just"/>
            <a:r>
              <a:rPr lang="fr-FR" dirty="0"/>
              <a:t>Un retour d’expérience (CS modélisation du 06/12/16) sur deux années consécutives a montré qu’il était nécessaire d’ajuster la méthode pour lisser les variations d’une année sur l’autre.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Titre présentation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version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Travaux sur données de population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Action 2017 en cours sur l’ajustement de la méthodologie de spatialisation de la population</a:t>
            </a:r>
          </a:p>
          <a:p>
            <a:pPr algn="just"/>
            <a:r>
              <a:rPr lang="fr-FR" dirty="0"/>
              <a:t>Les travaux ne seront pas finalisés pour le rapportage de septembre 2017 -&gt; les AASQA utiliseront les données de population transmises l’année dernière (année de référence INSEE 2012).</a:t>
            </a:r>
          </a:p>
          <a:p>
            <a:pPr algn="just"/>
            <a:r>
              <a:rPr lang="fr-FR" dirty="0"/>
              <a:t>En décembre 2017, le LCSQA fournira un jeu de données mis à jour sur l’année de référence INSEE la plus récente : 2014.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Titre présentation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version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_LCS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Modèle_powerpoint-LCSQA-4_3-V012017</Template>
  <TotalTime>35</TotalTime>
  <Words>194</Words>
  <Application>Microsoft Office PowerPoint</Application>
  <PresentationFormat>Affichage à l'écran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</vt:lpstr>
      <vt:lpstr>Thème_LCSQA</vt:lpstr>
      <vt:lpstr>Données de population</vt:lpstr>
      <vt:lpstr>Travaux sur données de population</vt:lpstr>
      <vt:lpstr>Travaux sur données de population</vt:lpstr>
    </vt:vector>
  </TitlesOfParts>
  <Company>INERIS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de population</dc:title>
  <dc:creator>LETINOIS Laurent</dc:creator>
  <cp:lastModifiedBy>MALHERBE Laure</cp:lastModifiedBy>
  <cp:revision>6</cp:revision>
  <dcterms:created xsi:type="dcterms:W3CDTF">2017-06-02T08:00:18Z</dcterms:created>
  <dcterms:modified xsi:type="dcterms:W3CDTF">2017-06-09T08:09:06Z</dcterms:modified>
</cp:coreProperties>
</file>